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58" r:id="rId6"/>
    <p:sldId id="259" r:id="rId7"/>
    <p:sldId id="260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C72"/>
    <a:srgbClr val="2323FF"/>
    <a:srgbClr val="9F935B"/>
    <a:srgbClr val="ACCCF2"/>
    <a:srgbClr val="FFFA93"/>
    <a:srgbClr val="FFD200"/>
    <a:srgbClr val="0065B5"/>
    <a:srgbClr val="FFF7E9"/>
    <a:srgbClr val="A89968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39DB2-A120-FD3C-9ED7-2962F23F1A90}" v="2" dt="2025-08-19T14:36:33.874"/>
    <p1510:client id="{A5FC228A-0CB8-6165-FBD8-CD5405209E52}" v="1" dt="2025-08-19T14:45:23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94726"/>
  </p:normalViewPr>
  <p:slideViewPr>
    <p:cSldViewPr snapToGrid="0" snapToObjects="1">
      <p:cViewPr varScale="1">
        <p:scale>
          <a:sx n="120" d="100"/>
          <a:sy n="120" d="100"/>
        </p:scale>
        <p:origin x="872" y="184"/>
      </p:cViewPr>
      <p:guideLst/>
    </p:cSldViewPr>
  </p:slideViewPr>
  <p:outlineViewPr>
    <p:cViewPr>
      <p:scale>
        <a:sx n="33" d="100"/>
        <a:sy n="33" d="100"/>
      </p:scale>
      <p:origin x="0" y="-76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chafer" userId="S::schafem@uakron.edu::a4e314cd-e4bd-4008-b860-f089bfe77f1c" providerId="AD" clId="Web-{A5FC228A-0CB8-6165-FBD8-CD5405209E52}"/>
    <pc:docChg chg="addSld">
      <pc:chgData name="Matthew Schafer" userId="S::schafem@uakron.edu::a4e314cd-e4bd-4008-b860-f089bfe77f1c" providerId="AD" clId="Web-{A5FC228A-0CB8-6165-FBD8-CD5405209E52}" dt="2025-08-19T14:45:23.618" v="0"/>
      <pc:docMkLst>
        <pc:docMk/>
      </pc:docMkLst>
      <pc:sldChg chg="new">
        <pc:chgData name="Matthew Schafer" userId="S::schafem@uakron.edu::a4e314cd-e4bd-4008-b860-f089bfe77f1c" providerId="AD" clId="Web-{A5FC228A-0CB8-6165-FBD8-CD5405209E52}" dt="2025-08-19T14:45:23.618" v="0"/>
        <pc:sldMkLst>
          <pc:docMk/>
          <pc:sldMk cId="381216413" sldId="260"/>
        </pc:sldMkLst>
      </pc:sldChg>
    </pc:docChg>
  </pc:docChgLst>
  <pc:docChgLst>
    <pc:chgData name="Kylie Kreps" userId="S::kkreps@uakron.edu::95961ee4-bbe3-4c67-a9a9-2e01b07865aa" providerId="AD" clId="Web-{942DD8B0-2916-EC3A-28B1-3A84F920E63E}"/>
    <pc:docChg chg="addSld">
      <pc:chgData name="Kylie Kreps" userId="S::kkreps@uakron.edu::95961ee4-bbe3-4c67-a9a9-2e01b07865aa" providerId="AD" clId="Web-{942DD8B0-2916-EC3A-28B1-3A84F920E63E}" dt="2025-08-08T18:16:58.404" v="1"/>
      <pc:docMkLst>
        <pc:docMk/>
      </pc:docMkLst>
      <pc:sldChg chg="new">
        <pc:chgData name="Kylie Kreps" userId="S::kkreps@uakron.edu::95961ee4-bbe3-4c67-a9a9-2e01b07865aa" providerId="AD" clId="Web-{942DD8B0-2916-EC3A-28B1-3A84F920E63E}" dt="2025-08-08T18:16:44.154" v="0"/>
        <pc:sldMkLst>
          <pc:docMk/>
          <pc:sldMk cId="3428255331" sldId="256"/>
        </pc:sldMkLst>
      </pc:sldChg>
      <pc:sldChg chg="new">
        <pc:chgData name="Kylie Kreps" userId="S::kkreps@uakron.edu::95961ee4-bbe3-4c67-a9a9-2e01b07865aa" providerId="AD" clId="Web-{942DD8B0-2916-EC3A-28B1-3A84F920E63E}" dt="2025-08-08T18:16:58.404" v="1"/>
        <pc:sldMkLst>
          <pc:docMk/>
          <pc:sldMk cId="2264099880" sldId="257"/>
        </pc:sldMkLst>
      </pc:sldChg>
    </pc:docChg>
  </pc:docChgLst>
  <pc:docChgLst>
    <pc:chgData name="Matthew Schafer" userId="S::schafem@uakron.edu::a4e314cd-e4bd-4008-b860-f089bfe77f1c" providerId="AD" clId="Web-{2F839DB2-A120-FD3C-9ED7-2962F23F1A90}"/>
    <pc:docChg chg="addSld">
      <pc:chgData name="Matthew Schafer" userId="S::schafem@uakron.edu::a4e314cd-e4bd-4008-b860-f089bfe77f1c" providerId="AD" clId="Web-{2F839DB2-A120-FD3C-9ED7-2962F23F1A90}" dt="2025-08-19T14:36:33.874" v="1"/>
      <pc:docMkLst>
        <pc:docMk/>
      </pc:docMkLst>
      <pc:sldChg chg="new">
        <pc:chgData name="Matthew Schafer" userId="S::schafem@uakron.edu::a4e314cd-e4bd-4008-b860-f089bfe77f1c" providerId="AD" clId="Web-{2F839DB2-A120-FD3C-9ED7-2962F23F1A90}" dt="2025-08-19T14:36:11.951" v="0"/>
        <pc:sldMkLst>
          <pc:docMk/>
          <pc:sldMk cId="1644371962" sldId="258"/>
        </pc:sldMkLst>
      </pc:sldChg>
      <pc:sldChg chg="new">
        <pc:chgData name="Matthew Schafer" userId="S::schafem@uakron.edu::a4e314cd-e4bd-4008-b860-f089bfe77f1c" providerId="AD" clId="Web-{2F839DB2-A120-FD3C-9ED7-2962F23F1A90}" dt="2025-08-19T14:36:33.874" v="1"/>
        <pc:sldMkLst>
          <pc:docMk/>
          <pc:sldMk cId="1182919380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FE479-8636-FC40-9E37-4D81793C7DA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E1C6C-7240-B148-B31D-9685AD05F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6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rgbClr val="070C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077" y="1122363"/>
            <a:ext cx="10929846" cy="2387600"/>
          </a:xfrm>
        </p:spPr>
        <p:txBody>
          <a:bodyPr lIns="0" tIns="0" rIns="0" bIns="0" anchor="b">
            <a:noAutofit/>
          </a:bodyPr>
          <a:lstStyle>
            <a:lvl1pPr algn="l">
              <a:defRPr sz="7200" b="1" i="0" cap="all" spc="100" baseline="0">
                <a:solidFill>
                  <a:srgbClr val="9F935B"/>
                </a:solidFill>
                <a:latin typeface="Altivo Ultra" panose="020B0000000000000000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077" y="3602038"/>
            <a:ext cx="10929846" cy="1655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Nicholas Semi Bold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>
            <a:cxnSpLocks/>
          </p:cNvCxnSpPr>
          <p:nvPr userDrawn="1"/>
        </p:nvCxnSpPr>
        <p:spPr>
          <a:xfrm>
            <a:off x="631077" y="5721180"/>
            <a:ext cx="981679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A7FF35A2-5C5B-9443-A3D8-4D6A1DF24F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7" y="5951623"/>
            <a:ext cx="2927350" cy="55880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B252F-CFCB-BE48-886C-D4E113BC4D1C}"/>
              </a:ext>
            </a:extLst>
          </p:cNvPr>
          <p:cNvSpPr txBox="1"/>
          <p:nvPr userDrawn="1"/>
        </p:nvSpPr>
        <p:spPr>
          <a:xfrm>
            <a:off x="6055734" y="5951623"/>
            <a:ext cx="35660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1976A44C-969B-C046-938C-92CAE64EBF8B}" type="datetime4">
              <a:rPr lang="en-US" sz="1400" b="0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August 19, 2025</a:t>
            </a:fld>
            <a:endParaRPr lang="en-US" sz="14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307A54-8717-15EA-09FD-5D39DB0FF1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C82EF-BE4D-2C4A-90ED-7F7DB977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61" y="268565"/>
            <a:ext cx="9338351" cy="1867933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1DEEE-00D9-3547-A8D8-3609E9FE4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661" y="2176087"/>
            <a:ext cx="7295035" cy="457952"/>
          </a:xfrm>
        </p:spPr>
        <p:txBody>
          <a:bodyPr/>
          <a:lstStyle>
            <a:lvl1pPr algn="l">
              <a:defRPr sz="2400" b="1" i="0">
                <a:latin typeface="Nicholas" panose="02000000000000000000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25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C82EF-BE4D-2C4A-90ED-7F7DB977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48" y="2405062"/>
            <a:ext cx="7427844" cy="2047875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6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0E5B-8DC0-E044-9132-AC479104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590C6-4722-A74C-972D-28213FD42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77" y="1825625"/>
            <a:ext cx="10929846" cy="41719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4F1D4B-3EC8-AE4F-AA32-62C46DCEB558}"/>
              </a:ext>
            </a:extLst>
          </p:cNvPr>
          <p:cNvCxnSpPr>
            <a:cxnSpLocks/>
          </p:cNvCxnSpPr>
          <p:nvPr userDrawn="1"/>
        </p:nvCxnSpPr>
        <p:spPr>
          <a:xfrm>
            <a:off x="653731" y="6357554"/>
            <a:ext cx="9245643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318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C92A5-DF4E-C24D-B9DE-19C7EEB8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BAFA2-8AAB-8B4F-B318-EAC660571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077" y="1825625"/>
            <a:ext cx="5388723" cy="4171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4FC53-7005-B64C-BB66-1342FF29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88722" cy="4171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4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6987C-2EB9-2942-8089-3DE20A495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730" y="1827467"/>
            <a:ext cx="5343845" cy="6445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32A85-EE35-B140-B78F-679DA9C5E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730" y="2651379"/>
            <a:ext cx="5343845" cy="333489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123D3-0966-DC4E-8B5D-B251B3E6D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827467"/>
            <a:ext cx="5388723" cy="6445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B56AE-F12B-CF4B-82C1-EF534DC72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51379"/>
            <a:ext cx="5388723" cy="333489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A84B8C4-93FE-BE41-BD44-E928DAEE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7"/>
            <a:ext cx="10929846" cy="100965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83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6987C-2EB9-2942-8089-3DE20A495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730" y="1827467"/>
            <a:ext cx="5343845" cy="6445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32A85-EE35-B140-B78F-679DA9C5E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730" y="2651379"/>
            <a:ext cx="5343845" cy="2213229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123D3-0966-DC4E-8B5D-B251B3E6D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827467"/>
            <a:ext cx="5388723" cy="6445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B56AE-F12B-CF4B-82C1-EF534DC72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51379"/>
            <a:ext cx="5388723" cy="333489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A84B8C4-93FE-BE41-BD44-E928DAEE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7"/>
            <a:ext cx="10929846" cy="100965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303F9-787F-293E-E08C-6830169D2091}"/>
              </a:ext>
            </a:extLst>
          </p:cNvPr>
          <p:cNvSpPr/>
          <p:nvPr userDrawn="1"/>
        </p:nvSpPr>
        <p:spPr>
          <a:xfrm>
            <a:off x="0" y="5458968"/>
            <a:ext cx="12454128" cy="1399032"/>
          </a:xfrm>
          <a:prstGeom prst="rect">
            <a:avLst/>
          </a:prstGeom>
          <a:solidFill>
            <a:srgbClr val="070C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6F15401-EC5C-68FF-B404-4B130B9CD5B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41043" y="5784914"/>
            <a:ext cx="5184270" cy="455362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Additional Notes:</a:t>
            </a:r>
          </a:p>
        </p:txBody>
      </p:sp>
    </p:spTree>
    <p:extLst>
      <p:ext uri="{BB962C8B-B14F-4D97-AF65-F5344CB8AC3E}">
        <p14:creationId xmlns:p14="http://schemas.microsoft.com/office/powerpoint/2010/main" val="2212385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6987C-2EB9-2942-8089-3DE20A495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730" y="1827467"/>
            <a:ext cx="5343845" cy="6445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32A85-EE35-B140-B78F-679DA9C5E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730" y="2651379"/>
            <a:ext cx="5343845" cy="2213229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123D3-0966-DC4E-8B5D-B251B3E6D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827467"/>
            <a:ext cx="5388723" cy="6445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B56AE-F12B-CF4B-82C1-EF534DC72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51379"/>
            <a:ext cx="5388723" cy="333489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A84B8C4-93FE-BE41-BD44-E928DAEE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7"/>
            <a:ext cx="10929846" cy="100965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303F9-787F-293E-E08C-6830169D2091}"/>
              </a:ext>
            </a:extLst>
          </p:cNvPr>
          <p:cNvSpPr/>
          <p:nvPr userDrawn="1"/>
        </p:nvSpPr>
        <p:spPr>
          <a:xfrm>
            <a:off x="0" y="5458968"/>
            <a:ext cx="12454128" cy="1399032"/>
          </a:xfrm>
          <a:prstGeom prst="rect">
            <a:avLst/>
          </a:prstGeom>
          <a:solidFill>
            <a:srgbClr val="9F93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6F15401-EC5C-68FF-B404-4B130B9CD5B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41043" y="5784914"/>
            <a:ext cx="5184270" cy="455362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Additional Notes:</a:t>
            </a:r>
          </a:p>
        </p:txBody>
      </p:sp>
    </p:spTree>
    <p:extLst>
      <p:ext uri="{BB962C8B-B14F-4D97-AF65-F5344CB8AC3E}">
        <p14:creationId xmlns:p14="http://schemas.microsoft.com/office/powerpoint/2010/main" val="138808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6987C-2EB9-2942-8089-3DE20A495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730" y="1827467"/>
            <a:ext cx="5343845" cy="6445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32A85-EE35-B140-B78F-679DA9C5E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730" y="2651379"/>
            <a:ext cx="5343845" cy="2213229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123D3-0966-DC4E-8B5D-B251B3E6D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827467"/>
            <a:ext cx="5388723" cy="6445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B56AE-F12B-CF4B-82C1-EF534DC72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51379"/>
            <a:ext cx="5388723" cy="3334893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A84B8C4-93FE-BE41-BD44-E928DAEE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7"/>
            <a:ext cx="10929846" cy="100965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303F9-787F-293E-E08C-6830169D2091}"/>
              </a:ext>
            </a:extLst>
          </p:cNvPr>
          <p:cNvSpPr/>
          <p:nvPr userDrawn="1"/>
        </p:nvSpPr>
        <p:spPr>
          <a:xfrm>
            <a:off x="0" y="5458968"/>
            <a:ext cx="12454128" cy="1399032"/>
          </a:xfrm>
          <a:prstGeom prst="rect">
            <a:avLst/>
          </a:prstGeom>
          <a:solidFill>
            <a:srgbClr val="0065B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6F15401-EC5C-68FF-B404-4B130B9CD5B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41043" y="5784914"/>
            <a:ext cx="5184270" cy="455362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Additional Notes:</a:t>
            </a:r>
          </a:p>
        </p:txBody>
      </p:sp>
    </p:spTree>
    <p:extLst>
      <p:ext uri="{BB962C8B-B14F-4D97-AF65-F5344CB8AC3E}">
        <p14:creationId xmlns:p14="http://schemas.microsoft.com/office/powerpoint/2010/main" val="1862996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9029-C541-884E-842B-F797D94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73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76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70C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7223A9-D871-8142-A87A-BE156457A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36" t="3360" r="5234" b="12633"/>
          <a:stretch/>
        </p:blipFill>
        <p:spPr>
          <a:xfrm rot="16200000">
            <a:off x="6645876" y="1311875"/>
            <a:ext cx="6858000" cy="4234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4D8D6C-5D98-F743-8EB7-8DF6B4069F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6908438" y="-2772422"/>
            <a:ext cx="4234250" cy="1575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077" y="1817715"/>
            <a:ext cx="6968328" cy="164620"/>
          </a:xfrm>
        </p:spPr>
        <p:txBody>
          <a:bodyPr lIns="0" tIns="0" rIns="0" bIns="0" anchor="t" anchorCtr="0">
            <a:noAutofit/>
          </a:bodyPr>
          <a:lstStyle>
            <a:lvl1pPr algn="ctr">
              <a:defRPr sz="1400" b="1" i="0" cap="all" spc="100" baseline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077" y="2149831"/>
            <a:ext cx="6968328" cy="3028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7500"/>
              </a:lnSpc>
              <a:buNone/>
              <a:defRPr sz="7200" b="1" i="0">
                <a:solidFill>
                  <a:srgbClr val="9F935B"/>
                </a:solidFill>
                <a:latin typeface="Nicholas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headline goes here.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>
            <a:cxnSpLocks/>
          </p:cNvCxnSpPr>
          <p:nvPr userDrawn="1"/>
        </p:nvCxnSpPr>
        <p:spPr>
          <a:xfrm>
            <a:off x="631077" y="5721180"/>
            <a:ext cx="696832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4235D-B38D-3B4F-A7D1-312883C95350}"/>
              </a:ext>
            </a:extLst>
          </p:cNvPr>
          <p:cNvCxnSpPr>
            <a:cxnSpLocks/>
          </p:cNvCxnSpPr>
          <p:nvPr userDrawn="1"/>
        </p:nvCxnSpPr>
        <p:spPr>
          <a:xfrm>
            <a:off x="4115241" y="-1"/>
            <a:ext cx="0" cy="737455"/>
          </a:xfrm>
          <a:prstGeom prst="line">
            <a:avLst/>
          </a:prstGeom>
          <a:ln w="12700">
            <a:solidFill>
              <a:srgbClr val="A899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5EEBCC6-D9C3-A04C-84D6-E0EAC530D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5951623"/>
            <a:ext cx="2927350" cy="55880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47D01F-1089-684D-8AC5-52A84883759B}"/>
              </a:ext>
            </a:extLst>
          </p:cNvPr>
          <p:cNvSpPr txBox="1"/>
          <p:nvPr userDrawn="1"/>
        </p:nvSpPr>
        <p:spPr>
          <a:xfrm>
            <a:off x="4033394" y="5951623"/>
            <a:ext cx="35660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1976A44C-969B-C046-938C-92CAE64EBF8B}" type="datetime4">
              <a:rPr lang="en-US" sz="1400" b="0" i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August 19, 2025</a:t>
            </a:fld>
            <a:endParaRPr lang="en-US" sz="1400" b="0" i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B913E-827E-864A-2452-564438AB5E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0640" y="904950"/>
            <a:ext cx="849202" cy="701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49B027-FDAD-F09F-8F1C-8E03E534F7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43607" y="368726"/>
            <a:ext cx="2142344" cy="102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08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B5A53E-9330-9B44-A958-B134EC60CDB1}"/>
              </a:ext>
            </a:extLst>
          </p:cNvPr>
          <p:cNvSpPr/>
          <p:nvPr userDrawn="1"/>
        </p:nvSpPr>
        <p:spPr>
          <a:xfrm>
            <a:off x="0" y="0"/>
            <a:ext cx="4949687" cy="6858000"/>
          </a:xfrm>
          <a:prstGeom prst="rect">
            <a:avLst/>
          </a:prstGeom>
          <a:solidFill>
            <a:srgbClr val="006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59CE-0826-DE4A-806C-08B67B25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74" y="681034"/>
            <a:ext cx="6233550" cy="53165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64A345-F4C3-364D-986C-F0562AE8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4"/>
            <a:ext cx="3932237" cy="137636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1734E7C-0B31-DE42-BF15-966B53B14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77" y="2236783"/>
            <a:ext cx="3932237" cy="376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51B3DE-45D2-DD48-A116-BA2FC94F1531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44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DC57BB-A308-0B45-870B-1EE7038304B5}"/>
              </a:ext>
            </a:extLst>
          </p:cNvPr>
          <p:cNvSpPr/>
          <p:nvPr userDrawn="1"/>
        </p:nvSpPr>
        <p:spPr>
          <a:xfrm>
            <a:off x="0" y="0"/>
            <a:ext cx="4949687" cy="6858000"/>
          </a:xfrm>
          <a:prstGeom prst="rect">
            <a:avLst/>
          </a:prstGeom>
          <a:solidFill>
            <a:srgbClr val="006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5B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4FD-58D5-404B-A083-42287C72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4"/>
            <a:ext cx="3932237" cy="137636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8DBB8-5E93-BD41-AD10-D2EB49EB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7251" y="681035"/>
            <a:ext cx="6213671" cy="5316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E5B1-9090-3444-BE46-D4C6A2CD2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77" y="2236783"/>
            <a:ext cx="3932237" cy="376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32B4-1E6E-8A4E-A7AD-977521C44B0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34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DC57BB-A308-0B45-870B-1EE7038304B5}"/>
              </a:ext>
            </a:extLst>
          </p:cNvPr>
          <p:cNvSpPr/>
          <p:nvPr userDrawn="1"/>
        </p:nvSpPr>
        <p:spPr>
          <a:xfrm>
            <a:off x="0" y="0"/>
            <a:ext cx="4949687" cy="6858000"/>
          </a:xfrm>
          <a:prstGeom prst="rect">
            <a:avLst/>
          </a:prstGeom>
          <a:solidFill>
            <a:srgbClr val="006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5B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4FD-58D5-404B-A083-42287C72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4"/>
            <a:ext cx="3932237" cy="137636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8DBB8-5E93-BD41-AD10-D2EB49EB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49687" y="-10160"/>
            <a:ext cx="72423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E5B1-9090-3444-BE46-D4C6A2CD2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77" y="2236783"/>
            <a:ext cx="3932237" cy="376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32B4-1E6E-8A4E-A7AD-977521C44B0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B5A53E-9330-9B44-A958-B134EC60CDB1}"/>
              </a:ext>
            </a:extLst>
          </p:cNvPr>
          <p:cNvSpPr/>
          <p:nvPr userDrawn="1"/>
        </p:nvSpPr>
        <p:spPr>
          <a:xfrm>
            <a:off x="0" y="0"/>
            <a:ext cx="4949687" cy="6858000"/>
          </a:xfrm>
          <a:prstGeom prst="rect">
            <a:avLst/>
          </a:prstGeom>
          <a:solidFill>
            <a:srgbClr val="070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59CE-0826-DE4A-806C-08B67B25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74" y="681034"/>
            <a:ext cx="6233550" cy="53165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64A345-F4C3-364D-986C-F0562AE8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4"/>
            <a:ext cx="3932237" cy="137636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1734E7C-0B31-DE42-BF15-966B53B14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77" y="2236783"/>
            <a:ext cx="3932237" cy="376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51B3DE-45D2-DD48-A116-BA2FC94F1531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16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DC57BB-A308-0B45-870B-1EE7038304B5}"/>
              </a:ext>
            </a:extLst>
          </p:cNvPr>
          <p:cNvSpPr/>
          <p:nvPr userDrawn="1"/>
        </p:nvSpPr>
        <p:spPr>
          <a:xfrm>
            <a:off x="0" y="0"/>
            <a:ext cx="4949687" cy="6858000"/>
          </a:xfrm>
          <a:prstGeom prst="rect">
            <a:avLst/>
          </a:prstGeom>
          <a:solidFill>
            <a:srgbClr val="070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5B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4FD-58D5-404B-A083-42287C72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4"/>
            <a:ext cx="3932237" cy="137636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8DBB8-5E93-BD41-AD10-D2EB49EB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7251" y="681035"/>
            <a:ext cx="6213671" cy="5316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E5B1-9090-3444-BE46-D4C6A2CD2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77" y="2236783"/>
            <a:ext cx="3932237" cy="376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32B4-1E6E-8A4E-A7AD-977521C44B0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10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DC57BB-A308-0B45-870B-1EE7038304B5}"/>
              </a:ext>
            </a:extLst>
          </p:cNvPr>
          <p:cNvSpPr/>
          <p:nvPr userDrawn="1"/>
        </p:nvSpPr>
        <p:spPr>
          <a:xfrm>
            <a:off x="0" y="0"/>
            <a:ext cx="4949687" cy="6858000"/>
          </a:xfrm>
          <a:prstGeom prst="rect">
            <a:avLst/>
          </a:prstGeom>
          <a:solidFill>
            <a:srgbClr val="070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5B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4FD-58D5-404B-A083-42287C72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4"/>
            <a:ext cx="3932237" cy="137636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8DBB8-5E93-BD41-AD10-D2EB49EB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49687" y="-10160"/>
            <a:ext cx="72423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E5B1-9090-3444-BE46-D4C6A2CD2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77" y="2236783"/>
            <a:ext cx="3932237" cy="376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32B4-1E6E-8A4E-A7AD-977521C44B0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69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B5A53E-9330-9B44-A958-B134EC60CDB1}"/>
              </a:ext>
            </a:extLst>
          </p:cNvPr>
          <p:cNvSpPr/>
          <p:nvPr userDrawn="1"/>
        </p:nvSpPr>
        <p:spPr>
          <a:xfrm>
            <a:off x="0" y="0"/>
            <a:ext cx="4949687" cy="6858000"/>
          </a:xfrm>
          <a:prstGeom prst="rect">
            <a:avLst/>
          </a:prstGeom>
          <a:solidFill>
            <a:srgbClr val="9F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59CE-0826-DE4A-806C-08B67B25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74" y="681034"/>
            <a:ext cx="6233550" cy="53165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64A345-F4C3-364D-986C-F0562AE8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4"/>
            <a:ext cx="3932237" cy="137636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1734E7C-0B31-DE42-BF15-966B53B14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77" y="2236783"/>
            <a:ext cx="3932237" cy="376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51B3DE-45D2-DD48-A116-BA2FC94F1531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19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DC57BB-A308-0B45-870B-1EE7038304B5}"/>
              </a:ext>
            </a:extLst>
          </p:cNvPr>
          <p:cNvSpPr/>
          <p:nvPr userDrawn="1"/>
        </p:nvSpPr>
        <p:spPr>
          <a:xfrm>
            <a:off x="0" y="0"/>
            <a:ext cx="4949687" cy="6858000"/>
          </a:xfrm>
          <a:prstGeom prst="rect">
            <a:avLst/>
          </a:prstGeom>
          <a:solidFill>
            <a:srgbClr val="9F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5B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4FD-58D5-404B-A083-42287C72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4"/>
            <a:ext cx="3932237" cy="137636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8DBB8-5E93-BD41-AD10-D2EB49EB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7251" y="681035"/>
            <a:ext cx="6213671" cy="5316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E5B1-9090-3444-BE46-D4C6A2CD2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77" y="2236783"/>
            <a:ext cx="3932237" cy="376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32B4-1E6E-8A4E-A7AD-977521C44B0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65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DC57BB-A308-0B45-870B-1EE7038304B5}"/>
              </a:ext>
            </a:extLst>
          </p:cNvPr>
          <p:cNvSpPr/>
          <p:nvPr userDrawn="1"/>
        </p:nvSpPr>
        <p:spPr>
          <a:xfrm>
            <a:off x="0" y="0"/>
            <a:ext cx="4949687" cy="6858000"/>
          </a:xfrm>
          <a:prstGeom prst="rect">
            <a:avLst/>
          </a:prstGeom>
          <a:solidFill>
            <a:srgbClr val="9F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5B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4FD-58D5-404B-A083-42287C72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4"/>
            <a:ext cx="3932237" cy="137636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8DBB8-5E93-BD41-AD10-D2EB49EB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49687" y="-10160"/>
            <a:ext cx="72423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E5B1-9090-3444-BE46-D4C6A2CD2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77" y="2236783"/>
            <a:ext cx="3932237" cy="376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32B4-1E6E-8A4E-A7AD-977521C44B0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56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54FD-58D5-404B-A083-42287C72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4"/>
            <a:ext cx="3932237" cy="1376366"/>
          </a:xfrm>
        </p:spPr>
        <p:txBody>
          <a:bodyPr anchor="b"/>
          <a:lstStyle>
            <a:lvl1pPr>
              <a:defRPr sz="3200">
                <a:solidFill>
                  <a:srgbClr val="070C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8DBB8-5E93-BD41-AD10-D2EB49EB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49687" y="-10160"/>
            <a:ext cx="72423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E5B1-9090-3444-BE46-D4C6A2CD2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77" y="2236783"/>
            <a:ext cx="3932237" cy="376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70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32B4-1E6E-8A4E-A7AD-977521C44B0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1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9A22ECB-11B5-4F4A-89D0-421FF248BE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0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88AB85F5-7286-6F43-926B-7B9032079C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51788" y="0"/>
            <a:ext cx="4240212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51DDD23-8D35-B24A-BF62-D5DEF6724D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077" y="1817715"/>
            <a:ext cx="6968328" cy="164620"/>
          </a:xfrm>
        </p:spPr>
        <p:txBody>
          <a:bodyPr lIns="0" tIns="0" rIns="0" bIns="0" anchor="t" anchorCtr="0">
            <a:noAutofit/>
          </a:bodyPr>
          <a:lstStyle>
            <a:lvl1pPr algn="ctr">
              <a:defRPr sz="1400" b="1" i="0" cap="all" spc="100" baseline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2A258986-B903-2549-814F-DFF150964A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077" y="2149831"/>
            <a:ext cx="6968328" cy="3028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7500"/>
              </a:lnSpc>
              <a:buNone/>
              <a:defRPr sz="7200" b="1" i="0">
                <a:solidFill>
                  <a:srgbClr val="A89968"/>
                </a:solidFill>
                <a:latin typeface="Nicholas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headline goes here.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663B7D-6853-EA4A-B756-3F227E9F5FBA}"/>
              </a:ext>
            </a:extLst>
          </p:cNvPr>
          <p:cNvCxnSpPr>
            <a:cxnSpLocks/>
          </p:cNvCxnSpPr>
          <p:nvPr userDrawn="1"/>
        </p:nvCxnSpPr>
        <p:spPr>
          <a:xfrm>
            <a:off x="631077" y="5721180"/>
            <a:ext cx="696832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81A0FBF0-143F-C04C-BD7F-A66B0F8A3C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2055" y="5951623"/>
            <a:ext cx="2927350" cy="558800"/>
          </a:xfrm>
        </p:spPr>
        <p:txBody>
          <a:bodyPr/>
          <a:lstStyle>
            <a:lvl1pPr algn="r">
              <a:lnSpc>
                <a:spcPts val="1600"/>
              </a:lnSpc>
              <a:spcBef>
                <a:spcPts val="0"/>
              </a:spcBef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  <a:p>
            <a:pPr lvl="0"/>
            <a:fld id="{1976A44C-969B-C046-938C-92CAE64EBF8B}" type="datetime4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February 4, 2020</a:t>
            </a:fld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CE93CF2-E75E-384C-9230-B872A6F4B166}"/>
              </a:ext>
            </a:extLst>
          </p:cNvPr>
          <p:cNvCxnSpPr>
            <a:cxnSpLocks/>
          </p:cNvCxnSpPr>
          <p:nvPr userDrawn="1"/>
        </p:nvCxnSpPr>
        <p:spPr>
          <a:xfrm>
            <a:off x="4115241" y="-1"/>
            <a:ext cx="0" cy="737455"/>
          </a:xfrm>
          <a:prstGeom prst="line">
            <a:avLst/>
          </a:prstGeom>
          <a:ln w="12700">
            <a:solidFill>
              <a:srgbClr val="A899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D9408FF-98B2-0407-EBFB-D334295E5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90640" y="904950"/>
            <a:ext cx="849202" cy="701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51D292-B1BA-7D12-6777-BACCF612EA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077" y="5892868"/>
            <a:ext cx="1289163" cy="61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21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DC57BB-A308-0B45-870B-1EE7038304B5}"/>
              </a:ext>
            </a:extLst>
          </p:cNvPr>
          <p:cNvSpPr/>
          <p:nvPr userDrawn="1"/>
        </p:nvSpPr>
        <p:spPr>
          <a:xfrm>
            <a:off x="0" y="4047344"/>
            <a:ext cx="12192000" cy="2810656"/>
          </a:xfrm>
          <a:prstGeom prst="rect">
            <a:avLst/>
          </a:prstGeom>
          <a:solidFill>
            <a:srgbClr val="006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5B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4FD-58D5-404B-A083-42287C72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46" y="4289420"/>
            <a:ext cx="8156462" cy="688183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8DBB8-5E93-BD41-AD10-D2EB49EB88D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52440" y="565878"/>
            <a:ext cx="3150209" cy="2983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  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E5B1-9090-3444-BE46-D4C6A2CD2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172" y="5219680"/>
            <a:ext cx="8141936" cy="881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32B4-1E6E-8A4E-A7AD-977521C44B0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98456CE-9C6F-593E-E46C-0E1308BC85B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520895" y="565878"/>
            <a:ext cx="3150209" cy="2983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      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6CFA38-088D-3E81-9BC5-206D1477A72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7121" y="565878"/>
            <a:ext cx="3150209" cy="2983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45849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DC57BB-A308-0B45-870B-1EE7038304B5}"/>
              </a:ext>
            </a:extLst>
          </p:cNvPr>
          <p:cNvSpPr/>
          <p:nvPr userDrawn="1"/>
        </p:nvSpPr>
        <p:spPr>
          <a:xfrm>
            <a:off x="0" y="4047344"/>
            <a:ext cx="12192000" cy="2810656"/>
          </a:xfrm>
          <a:prstGeom prst="rect">
            <a:avLst/>
          </a:prstGeom>
          <a:solidFill>
            <a:srgbClr val="070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5B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4FD-58D5-404B-A083-42287C72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46" y="4289420"/>
            <a:ext cx="8156462" cy="688183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8DBB8-5E93-BD41-AD10-D2EB49EB88D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52440" y="565878"/>
            <a:ext cx="3150209" cy="2983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  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E5B1-9090-3444-BE46-D4C6A2CD2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172" y="5219680"/>
            <a:ext cx="8141936" cy="881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32B4-1E6E-8A4E-A7AD-977521C44B0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98456CE-9C6F-593E-E46C-0E1308BC85B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520895" y="565878"/>
            <a:ext cx="3150209" cy="2983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      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6CFA38-088D-3E81-9BC5-206D1477A72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7121" y="565878"/>
            <a:ext cx="3150209" cy="2983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244914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DC57BB-A308-0B45-870B-1EE7038304B5}"/>
              </a:ext>
            </a:extLst>
          </p:cNvPr>
          <p:cNvSpPr/>
          <p:nvPr userDrawn="1"/>
        </p:nvSpPr>
        <p:spPr>
          <a:xfrm>
            <a:off x="0" y="4047344"/>
            <a:ext cx="12192000" cy="2810656"/>
          </a:xfrm>
          <a:prstGeom prst="rect">
            <a:avLst/>
          </a:prstGeom>
          <a:solidFill>
            <a:srgbClr val="9F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5B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4FD-58D5-404B-A083-42287C72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46" y="4289420"/>
            <a:ext cx="8156462" cy="688183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8DBB8-5E93-BD41-AD10-D2EB49EB88D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52440" y="565878"/>
            <a:ext cx="3150209" cy="2983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  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E5B1-9090-3444-BE46-D4C6A2CD2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172" y="5219680"/>
            <a:ext cx="8141936" cy="881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32B4-1E6E-8A4E-A7AD-977521C44B0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98456CE-9C6F-593E-E46C-0E1308BC85B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520895" y="565878"/>
            <a:ext cx="3150209" cy="2983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      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6CFA38-088D-3E81-9BC5-206D1477A72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7121" y="565878"/>
            <a:ext cx="3150209" cy="2983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170627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8DBB8-5E93-BD41-AD10-D2EB49EB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49687" y="0"/>
            <a:ext cx="72423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851B28-AD80-1FE9-E1AF-1AC3E4323DF9}"/>
              </a:ext>
            </a:extLst>
          </p:cNvPr>
          <p:cNvSpPr/>
          <p:nvPr userDrawn="1"/>
        </p:nvSpPr>
        <p:spPr>
          <a:xfrm>
            <a:off x="4949687" y="5462649"/>
            <a:ext cx="7242313" cy="1395351"/>
          </a:xfrm>
          <a:prstGeom prst="rect">
            <a:avLst/>
          </a:prstGeom>
          <a:solidFill>
            <a:srgbClr val="006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DC57BB-A308-0B45-870B-1EE7038304B5}"/>
              </a:ext>
            </a:extLst>
          </p:cNvPr>
          <p:cNvSpPr/>
          <p:nvPr userDrawn="1"/>
        </p:nvSpPr>
        <p:spPr>
          <a:xfrm>
            <a:off x="0" y="0"/>
            <a:ext cx="49496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4FD-58D5-404B-A083-42287C72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4"/>
            <a:ext cx="3932237" cy="1376366"/>
          </a:xfrm>
        </p:spPr>
        <p:txBody>
          <a:bodyPr anchor="b"/>
          <a:lstStyle>
            <a:lvl1pPr>
              <a:defRPr sz="3200">
                <a:solidFill>
                  <a:srgbClr val="070C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E5B1-9090-3444-BE46-D4C6A2CD2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77" y="2236783"/>
            <a:ext cx="3932237" cy="376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70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32B4-1E6E-8A4E-A7AD-977521C44B0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268021-331B-CBC6-DE4E-F8B5F40C67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431063" y="6049922"/>
            <a:ext cx="4468311" cy="405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2012260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8DBB8-5E93-BD41-AD10-D2EB49EB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49687" y="0"/>
            <a:ext cx="72423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851B28-AD80-1FE9-E1AF-1AC3E4323DF9}"/>
              </a:ext>
            </a:extLst>
          </p:cNvPr>
          <p:cNvSpPr/>
          <p:nvPr userDrawn="1"/>
        </p:nvSpPr>
        <p:spPr>
          <a:xfrm>
            <a:off x="4949687" y="5462649"/>
            <a:ext cx="7242313" cy="1395351"/>
          </a:xfrm>
          <a:prstGeom prst="rect">
            <a:avLst/>
          </a:prstGeom>
          <a:solidFill>
            <a:srgbClr val="070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DC57BB-A308-0B45-870B-1EE7038304B5}"/>
              </a:ext>
            </a:extLst>
          </p:cNvPr>
          <p:cNvSpPr/>
          <p:nvPr userDrawn="1"/>
        </p:nvSpPr>
        <p:spPr>
          <a:xfrm>
            <a:off x="0" y="0"/>
            <a:ext cx="49496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4FD-58D5-404B-A083-42287C72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4"/>
            <a:ext cx="3932237" cy="1376366"/>
          </a:xfrm>
        </p:spPr>
        <p:txBody>
          <a:bodyPr anchor="b"/>
          <a:lstStyle>
            <a:lvl1pPr>
              <a:defRPr sz="3200">
                <a:solidFill>
                  <a:srgbClr val="070C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E5B1-9090-3444-BE46-D4C6A2CD2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77" y="2236783"/>
            <a:ext cx="3932237" cy="376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70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32B4-1E6E-8A4E-A7AD-977521C44B0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268021-331B-CBC6-DE4E-F8B5F40C67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431063" y="6049922"/>
            <a:ext cx="4468311" cy="405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3337892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8DBB8-5E93-BD41-AD10-D2EB49EB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49687" y="0"/>
            <a:ext cx="72423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851B28-AD80-1FE9-E1AF-1AC3E4323DF9}"/>
              </a:ext>
            </a:extLst>
          </p:cNvPr>
          <p:cNvSpPr/>
          <p:nvPr userDrawn="1"/>
        </p:nvSpPr>
        <p:spPr>
          <a:xfrm>
            <a:off x="4949687" y="5462649"/>
            <a:ext cx="7242313" cy="1395351"/>
          </a:xfrm>
          <a:prstGeom prst="rect">
            <a:avLst/>
          </a:prstGeom>
          <a:solidFill>
            <a:srgbClr val="9F935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DC57BB-A308-0B45-870B-1EE7038304B5}"/>
              </a:ext>
            </a:extLst>
          </p:cNvPr>
          <p:cNvSpPr/>
          <p:nvPr userDrawn="1"/>
        </p:nvSpPr>
        <p:spPr>
          <a:xfrm>
            <a:off x="0" y="0"/>
            <a:ext cx="49496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4FD-58D5-404B-A083-42287C72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4"/>
            <a:ext cx="3932237" cy="1376366"/>
          </a:xfrm>
        </p:spPr>
        <p:txBody>
          <a:bodyPr anchor="b"/>
          <a:lstStyle>
            <a:lvl1pPr>
              <a:defRPr sz="3200">
                <a:solidFill>
                  <a:srgbClr val="070C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E5B1-9090-3444-BE46-D4C6A2CD2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77" y="2236783"/>
            <a:ext cx="3932237" cy="376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70C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32B4-1E6E-8A4E-A7AD-977521C44B0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268021-331B-CBC6-DE4E-F8B5F40C679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431063" y="6049922"/>
            <a:ext cx="4468311" cy="405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39662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6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50A6A17-9EB7-1E40-85C0-F0570282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38" y="2953265"/>
            <a:ext cx="9986722" cy="1609210"/>
          </a:xfrm>
        </p:spPr>
        <p:txBody>
          <a:bodyPr lIns="0" tIns="0" rIns="0" bIns="0" anchor="t" anchorCtr="0">
            <a:noAutofit/>
          </a:bodyPr>
          <a:lstStyle>
            <a:lvl1pPr>
              <a:defRPr sz="6000" b="1" i="0" cap="all" spc="100" baseline="0">
                <a:solidFill>
                  <a:schemeClr val="bg1"/>
                </a:solidFill>
                <a:latin typeface="Altivo Ultra" panose="020B0000000000000000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8DFEB7-3679-3547-A29F-A715A56176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5338" y="4829176"/>
            <a:ext cx="6619274" cy="595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Nicholas Semi Bold" panose="02000000000000000000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Topic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0E59F6F-70DD-D44B-B463-CE6EDC04F5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688" y="2250002"/>
            <a:ext cx="6056313" cy="4365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00" b="1" i="0" cap="all" spc="100" baseline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Section Title/Number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E26DA4-655B-2946-B7D6-97ACB07E886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0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9F93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C574-4858-E640-99C2-16CD9E1F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31" y="2953265"/>
            <a:ext cx="9307392" cy="1609210"/>
          </a:xfrm>
        </p:spPr>
        <p:txBody>
          <a:bodyPr lIns="0" tIns="0" rIns="0" bIns="0" anchor="t" anchorCtr="0">
            <a:noAutofit/>
          </a:bodyPr>
          <a:lstStyle>
            <a:lvl1pPr>
              <a:defRPr sz="6000" b="1" i="0" cap="all" spc="100" baseline="0">
                <a:solidFill>
                  <a:schemeClr val="bg1"/>
                </a:solidFill>
                <a:latin typeface="Altivo Ultra" panose="020B0000000000000000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023AA-2197-0446-AB42-D28BA422DD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3731" y="4829176"/>
            <a:ext cx="6619274" cy="595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 b="1" i="0">
                <a:solidFill>
                  <a:srgbClr val="070C72"/>
                </a:solidFill>
                <a:latin typeface="Nicholas Semi Bold" panose="02000000000000000000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Topic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FE8BA0-9E2C-CF44-BABD-55B346783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1" y="2250002"/>
            <a:ext cx="6056313" cy="4365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00" b="1" i="0" cap="all" spc="100" baseline="0">
                <a:solidFill>
                  <a:srgbClr val="070C7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Section Title/Number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2D5FF7-C44F-5149-AC5F-9B7A8D72CC3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rgbClr val="070C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C574-4858-E640-99C2-16CD9E1F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31" y="2953265"/>
            <a:ext cx="9307392" cy="1609210"/>
          </a:xfrm>
        </p:spPr>
        <p:txBody>
          <a:bodyPr lIns="0" tIns="0" rIns="0" bIns="0" anchor="t" anchorCtr="0">
            <a:noAutofit/>
          </a:bodyPr>
          <a:lstStyle>
            <a:lvl1pPr>
              <a:defRPr sz="6000" b="1" i="0" cap="all" spc="100" baseline="0">
                <a:solidFill>
                  <a:schemeClr val="bg1"/>
                </a:solidFill>
                <a:latin typeface="Altivo Ultra" panose="020B0000000000000000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023AA-2197-0446-AB42-D28BA422DD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3731" y="4829176"/>
            <a:ext cx="6619274" cy="595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Nicholas Semi Bold" panose="02000000000000000000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Topic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FE8BA0-9E2C-CF44-BABD-55B346783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1" y="2250002"/>
            <a:ext cx="6056313" cy="4365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00" b="1" i="0" cap="all" spc="100" baseline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Section Title/Number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2D5FF7-C44F-5149-AC5F-9B7A8D72CC3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2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6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39861B-5B4E-CD4A-8638-5C1B48F6D4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1415" y="2441401"/>
            <a:ext cx="5369170" cy="20828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Type quote here.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set in culpa.”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DACFB-45AC-344D-87C8-0EC29BCC2475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B00B2-D859-231E-5541-2664803E1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8207" y="4732038"/>
            <a:ext cx="595586" cy="743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CB1DDF-C303-EDAC-78BD-582B3513E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8825" y="1808114"/>
            <a:ext cx="514350" cy="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rgbClr val="9F93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39861B-5B4E-CD4A-8638-5C1B48F6D4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1415" y="2441401"/>
            <a:ext cx="5369170" cy="20828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Type quote here.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set in culpa.”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DACFB-45AC-344D-87C8-0EC29BCC2475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B00B2-D859-231E-5541-2664803E1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8207" y="4732038"/>
            <a:ext cx="595586" cy="743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CB1DDF-C303-EDAC-78BD-582B3513E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8825" y="1808114"/>
            <a:ext cx="514350" cy="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rgbClr val="070C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39861B-5B4E-CD4A-8638-5C1B48F6D4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1415" y="2441401"/>
            <a:ext cx="5369170" cy="20828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25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Type quote here.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set in culpa.”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DACFB-45AC-344D-87C8-0EC29BCC2475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B00B2-D859-231E-5541-2664803E1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8207" y="4732038"/>
            <a:ext cx="595586" cy="743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CB1DDF-C303-EDAC-78BD-582B3513E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8825" y="1808114"/>
            <a:ext cx="514350" cy="4254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9C8172-25E8-F103-F34C-7763CB5EC3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98207" y="4732038"/>
            <a:ext cx="597102" cy="743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A4F6B8-81DB-0878-C186-4FC57C01B2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38825" y="1798970"/>
            <a:ext cx="519994" cy="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390DA-D1D6-7E49-B9D8-2D1C34A8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7"/>
            <a:ext cx="10929846" cy="10096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08D4E-93F0-F247-A40C-5CA7F6799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077" y="1825625"/>
            <a:ext cx="10929846" cy="4171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EFD0D-D923-A94B-A8CD-225E7FFE9649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0EB7B3-F477-D254-6923-FD2F3F8E2ED7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9979573" y="5669648"/>
            <a:ext cx="1932482" cy="9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1" r:id="rId4"/>
    <p:sldLayoutId id="2147483662" r:id="rId5"/>
    <p:sldLayoutId id="2147483678" r:id="rId6"/>
    <p:sldLayoutId id="2147483663" r:id="rId7"/>
    <p:sldLayoutId id="2147483671" r:id="rId8"/>
    <p:sldLayoutId id="2147483679" r:id="rId9"/>
    <p:sldLayoutId id="2147483664" r:id="rId10"/>
    <p:sldLayoutId id="2147483667" r:id="rId11"/>
    <p:sldLayoutId id="2147483650" r:id="rId12"/>
    <p:sldLayoutId id="2147483652" r:id="rId13"/>
    <p:sldLayoutId id="2147483653" r:id="rId14"/>
    <p:sldLayoutId id="2147483680" r:id="rId15"/>
    <p:sldLayoutId id="2147483686" r:id="rId16"/>
    <p:sldLayoutId id="2147483687" r:id="rId17"/>
    <p:sldLayoutId id="2147483654" r:id="rId18"/>
    <p:sldLayoutId id="2147483666" r:id="rId19"/>
    <p:sldLayoutId id="2147483656" r:id="rId20"/>
    <p:sldLayoutId id="2147483657" r:id="rId21"/>
    <p:sldLayoutId id="2147483670" r:id="rId22"/>
    <p:sldLayoutId id="2147483673" r:id="rId23"/>
    <p:sldLayoutId id="2147483674" r:id="rId24"/>
    <p:sldLayoutId id="2147483675" r:id="rId25"/>
    <p:sldLayoutId id="2147483681" r:id="rId26"/>
    <p:sldLayoutId id="2147483682" r:id="rId27"/>
    <p:sldLayoutId id="2147483683" r:id="rId28"/>
    <p:sldLayoutId id="2147483672" r:id="rId29"/>
    <p:sldLayoutId id="2147483668" r:id="rId30"/>
    <p:sldLayoutId id="2147483676" r:id="rId31"/>
    <p:sldLayoutId id="2147483684" r:id="rId32"/>
    <p:sldLayoutId id="2147483669" r:id="rId33"/>
    <p:sldLayoutId id="2147483677" r:id="rId34"/>
    <p:sldLayoutId id="2147483685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spc="100" baseline="0">
          <a:solidFill>
            <a:srgbClr val="070C72"/>
          </a:solidFill>
          <a:latin typeface="Altivo Ultra" panose="020B0000000000000000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rgbClr val="070C72"/>
          </a:solidFill>
          <a:latin typeface="Nicholas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65B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5B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5B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5B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3C11-D8B0-F426-F966-B50C54ACF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67D49-E778-AD92-83A2-3ADB19FB67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0CB2D-9519-71E1-9FC6-6737EDD365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5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B52C-14B7-DA85-E55E-08D594C28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59716-5505-01E8-51AD-80A206C82D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BEF56-00A3-724E-6BED-5210AA264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7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7F3B-CC97-782D-62D5-982CC489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CF8E-AC9E-5818-82B8-4E5D46D80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1597E-FD1D-2DBA-CED9-150C1C49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13596-5AE4-1385-2442-065A58458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55D119-D70D-777D-B27D-6104D16FC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5B34-0AB1-1625-A093-A8B89A2FA4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448B8-66F1-0365-0D0B-BC6D5823E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36282D-B67D-D075-E3A1-405F8E935D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CF7C60-91A7-2772-43EF-569822A6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F40FB4-0C1F-17EE-250D-3C1D306205F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99880"/>
      </p:ext>
    </p:extLst>
  </p:cSld>
  <p:clrMapOvr>
    <a:masterClrMapping/>
  </p:clrMapOvr>
</p:sld>
</file>

<file path=ppt/theme/theme1.xml><?xml version="1.0" encoding="utf-8"?>
<a:theme xmlns:a="http://schemas.openxmlformats.org/drawingml/2006/main" name="Ro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-0525-1947 Visit Day pptx" id="{017A064F-54F6-FA42-B44C-58552F565268}" vid="{218F61E0-5112-6E44-BFC6-85EB3A666D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08C00F960262489B800F83EEBC732E" ma:contentTypeVersion="19" ma:contentTypeDescription="Create a new document." ma:contentTypeScope="" ma:versionID="8eede561efeabb8ea3513d504266703b">
  <xsd:schema xmlns:xsd="http://www.w3.org/2001/XMLSchema" xmlns:xs="http://www.w3.org/2001/XMLSchema" xmlns:p="http://schemas.microsoft.com/office/2006/metadata/properties" xmlns:ns2="cc9370cc-94f3-49da-b017-8989d4962ac0" xmlns:ns3="dad2ae30-149a-4cf0-bf20-1c4cd5c38e45" targetNamespace="http://schemas.microsoft.com/office/2006/metadata/properties" ma:root="true" ma:fieldsID="8af8e6676e5ca17b145dd9d0726aee78" ns2:_="" ns3:_="">
    <xsd:import namespace="cc9370cc-94f3-49da-b017-8989d4962ac0"/>
    <xsd:import namespace="dad2ae30-149a-4cf0-bf20-1c4cd5c38e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370cc-94f3-49da-b017-8989d4962a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1ff7e5-122f-4bae-857c-3da19ffc7fe3}" ma:internalName="TaxCatchAll" ma:showField="CatchAllData" ma:web="cc9370cc-94f3-49da-b017-8989d4962a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2ae30-149a-4cf0-bf20-1c4cd5c38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9ed93d0-1c55-4ba2-8313-8535d6655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d2ae30-149a-4cf0-bf20-1c4cd5c38e45">
      <Terms xmlns="http://schemas.microsoft.com/office/infopath/2007/PartnerControls"/>
    </lcf76f155ced4ddcb4097134ff3c332f>
    <TaxCatchAll xmlns="cc9370cc-94f3-49da-b017-8989d4962ac0" xsi:nil="true"/>
  </documentManagement>
</p:properties>
</file>

<file path=customXml/itemProps1.xml><?xml version="1.0" encoding="utf-8"?>
<ds:datastoreItem xmlns:ds="http://schemas.openxmlformats.org/officeDocument/2006/customXml" ds:itemID="{3D75EA71-3C1C-45F8-A595-3D5BFBC841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370cc-94f3-49da-b017-8989d4962ac0"/>
    <ds:schemaRef ds:uri="dad2ae30-149a-4cf0-bf20-1c4cd5c38e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F3B154-5D01-4775-BAC6-3D4A8599B1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3D0AA9-B76C-4D71-801A-B750715E7235}">
  <ds:schemaRefs>
    <ds:schemaRef ds:uri="http://schemas.microsoft.com/office/2006/metadata/properties"/>
    <ds:schemaRef ds:uri="http://schemas.microsoft.com/office/infopath/2007/PartnerControls"/>
    <ds:schemaRef ds:uri="dad2ae30-149a-4cf0-bf20-1c4cd5c38e45"/>
    <ds:schemaRef ds:uri="cc9370cc-94f3-49da-b017-8989d4962a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Roo</Template>
  <TotalTime>190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Roo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Kylie Kreps</dc:creator>
  <cp:lastModifiedBy>Kylie Kreps</cp:lastModifiedBy>
  <cp:revision>11</cp:revision>
  <cp:lastPrinted>2020-01-23T21:16:43Z</cp:lastPrinted>
  <dcterms:created xsi:type="dcterms:W3CDTF">2025-06-17T15:27:19Z</dcterms:created>
  <dcterms:modified xsi:type="dcterms:W3CDTF">2025-08-19T14:45:24Z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0x0101008808C00F960262489B800F83EEBC732E</vt:lpwstr>
  </property>
  <property fmtid="{D5CDD505-2E9C-101B-9397-08002B2CF9AE}" pid="3" name="MediaServiceImageTags">
    <vt:lpwstr/>
  </property>
</Properties>
</file>