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62" r:id="rId3"/>
    <p:sldId id="263" r:id="rId4"/>
    <p:sldId id="26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9968"/>
    <a:srgbClr val="041E42"/>
    <a:srgbClr val="FFF7E9"/>
    <a:srgbClr val="004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56E65-7C34-4D66-B912-C45972F1D4FD}" v="26" dt="2023-02-28T20:27:02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9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Relationship Id="rId14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i A Horton" userId="274ec173-84aa-46fe-87bb-eda08d4ac9de" providerId="ADAL" clId="{37756E65-7C34-4D66-B912-C45972F1D4FD}"/>
    <pc:docChg chg="undo custSel addSld delSld modSld sldOrd">
      <pc:chgData name="Lori A Horton" userId="274ec173-84aa-46fe-87bb-eda08d4ac9de" providerId="ADAL" clId="{37756E65-7C34-4D66-B912-C45972F1D4FD}" dt="2023-02-28T20:32:27.116" v="2236" actId="14100"/>
      <pc:docMkLst>
        <pc:docMk/>
      </pc:docMkLst>
      <pc:sldChg chg="addSp delSp modSp del mod ord">
        <pc:chgData name="Lori A Horton" userId="274ec173-84aa-46fe-87bb-eda08d4ac9de" providerId="ADAL" clId="{37756E65-7C34-4D66-B912-C45972F1D4FD}" dt="2023-02-28T20:10:25.881" v="1817" actId="2696"/>
        <pc:sldMkLst>
          <pc:docMk/>
          <pc:sldMk cId="2353677108" sldId="261"/>
        </pc:sldMkLst>
        <pc:spChg chg="del mod">
          <ac:chgData name="Lori A Horton" userId="274ec173-84aa-46fe-87bb-eda08d4ac9de" providerId="ADAL" clId="{37756E65-7C34-4D66-B912-C45972F1D4FD}" dt="2023-02-28T19:56:47.472" v="1688" actId="478"/>
          <ac:spMkLst>
            <pc:docMk/>
            <pc:sldMk cId="2353677108" sldId="261"/>
            <ac:spMk id="3" creationId="{60430641-9BEF-F0A8-A58F-6DF097613F9A}"/>
          </ac:spMkLst>
        </pc:spChg>
        <pc:spChg chg="add del mod">
          <ac:chgData name="Lori A Horton" userId="274ec173-84aa-46fe-87bb-eda08d4ac9de" providerId="ADAL" clId="{37756E65-7C34-4D66-B912-C45972F1D4FD}" dt="2023-02-28T19:59:07.897" v="1703" actId="478"/>
          <ac:spMkLst>
            <pc:docMk/>
            <pc:sldMk cId="2353677108" sldId="261"/>
            <ac:spMk id="15" creationId="{0CBA2A73-B0C4-3DCF-E8A0-E41814D3C622}"/>
          </ac:spMkLst>
        </pc:spChg>
        <pc:picChg chg="del mod">
          <ac:chgData name="Lori A Horton" userId="274ec173-84aa-46fe-87bb-eda08d4ac9de" providerId="ADAL" clId="{37756E65-7C34-4D66-B912-C45972F1D4FD}" dt="2023-02-28T19:56:31.451" v="1685" actId="478"/>
          <ac:picMkLst>
            <pc:docMk/>
            <pc:sldMk cId="2353677108" sldId="261"/>
            <ac:picMk id="5" creationId="{0BAB2BE1-FD66-77E6-597F-F73B8AA238B3}"/>
          </ac:picMkLst>
        </pc:picChg>
        <pc:picChg chg="add del mod">
          <ac:chgData name="Lori A Horton" userId="274ec173-84aa-46fe-87bb-eda08d4ac9de" providerId="ADAL" clId="{37756E65-7C34-4D66-B912-C45972F1D4FD}" dt="2023-02-28T19:56:34.563" v="1686" actId="478"/>
          <ac:picMkLst>
            <pc:docMk/>
            <pc:sldMk cId="2353677108" sldId="261"/>
            <ac:picMk id="12" creationId="{4FD46376-EFCE-6E97-9E67-37EEFA447C95}"/>
          </ac:picMkLst>
        </pc:picChg>
        <pc:picChg chg="add mod">
          <ac:chgData name="Lori A Horton" userId="274ec173-84aa-46fe-87bb-eda08d4ac9de" providerId="ADAL" clId="{37756E65-7C34-4D66-B912-C45972F1D4FD}" dt="2023-02-28T20:07:23.626" v="1781" actId="14100"/>
          <ac:picMkLst>
            <pc:docMk/>
            <pc:sldMk cId="2353677108" sldId="261"/>
            <ac:picMk id="14" creationId="{4D4F7217-9497-A99C-333D-DA26BF14EF9F}"/>
          </ac:picMkLst>
        </pc:picChg>
        <pc:picChg chg="add mod">
          <ac:chgData name="Lori A Horton" userId="274ec173-84aa-46fe-87bb-eda08d4ac9de" providerId="ADAL" clId="{37756E65-7C34-4D66-B912-C45972F1D4FD}" dt="2023-02-28T20:07:26.220" v="1782" actId="571"/>
          <ac:picMkLst>
            <pc:docMk/>
            <pc:sldMk cId="2353677108" sldId="261"/>
            <ac:picMk id="20" creationId="{D6764556-3606-3670-77B7-00558E61A258}"/>
          </ac:picMkLst>
        </pc:picChg>
        <pc:picChg chg="add mod">
          <ac:chgData name="Lori A Horton" userId="274ec173-84aa-46fe-87bb-eda08d4ac9de" providerId="ADAL" clId="{37756E65-7C34-4D66-B912-C45972F1D4FD}" dt="2023-02-28T20:07:31.364" v="1783" actId="571"/>
          <ac:picMkLst>
            <pc:docMk/>
            <pc:sldMk cId="2353677108" sldId="261"/>
            <ac:picMk id="21" creationId="{28200EF5-F250-DC99-AE2B-5695825B06FB}"/>
          </ac:picMkLst>
        </pc:picChg>
        <pc:cxnChg chg="del mod">
          <ac:chgData name="Lori A Horton" userId="274ec173-84aa-46fe-87bb-eda08d4ac9de" providerId="ADAL" clId="{37756E65-7C34-4D66-B912-C45972F1D4FD}" dt="2023-02-28T19:57:58.034" v="1695" actId="478"/>
          <ac:cxnSpMkLst>
            <pc:docMk/>
            <pc:sldMk cId="2353677108" sldId="261"/>
            <ac:cxnSpMk id="9" creationId="{5A1CCA67-EBF1-4EE6-53F0-A3FC26826698}"/>
          </ac:cxnSpMkLst>
        </pc:cxnChg>
        <pc:cxnChg chg="add mod">
          <ac:chgData name="Lori A Horton" userId="274ec173-84aa-46fe-87bb-eda08d4ac9de" providerId="ADAL" clId="{37756E65-7C34-4D66-B912-C45972F1D4FD}" dt="2023-02-28T20:00:04.433" v="1710" actId="208"/>
          <ac:cxnSpMkLst>
            <pc:docMk/>
            <pc:sldMk cId="2353677108" sldId="261"/>
            <ac:cxnSpMk id="17" creationId="{80721BE3-51C9-7443-BEC1-A833FF825F77}"/>
          </ac:cxnSpMkLst>
        </pc:cxnChg>
      </pc:sldChg>
      <pc:sldChg chg="addSp delSp modSp mod">
        <pc:chgData name="Lori A Horton" userId="274ec173-84aa-46fe-87bb-eda08d4ac9de" providerId="ADAL" clId="{37756E65-7C34-4D66-B912-C45972F1D4FD}" dt="2023-02-28T20:30:14.236" v="2225" actId="1076"/>
        <pc:sldMkLst>
          <pc:docMk/>
          <pc:sldMk cId="1917462671" sldId="262"/>
        </pc:sldMkLst>
        <pc:spChg chg="mod">
          <ac:chgData name="Lori A Horton" userId="274ec173-84aa-46fe-87bb-eda08d4ac9de" providerId="ADAL" clId="{37756E65-7C34-4D66-B912-C45972F1D4FD}" dt="2023-02-28T20:28:37.699" v="2212" actId="1076"/>
          <ac:spMkLst>
            <pc:docMk/>
            <pc:sldMk cId="1917462671" sldId="262"/>
            <ac:spMk id="3" creationId="{F756FB15-D845-51B7-3002-1B2BA62829E0}"/>
          </ac:spMkLst>
        </pc:spChg>
        <pc:spChg chg="mod">
          <ac:chgData name="Lori A Horton" userId="274ec173-84aa-46fe-87bb-eda08d4ac9de" providerId="ADAL" clId="{37756E65-7C34-4D66-B912-C45972F1D4FD}" dt="2023-02-28T20:27:40.970" v="2199" actId="1076"/>
          <ac:spMkLst>
            <pc:docMk/>
            <pc:sldMk cId="1917462671" sldId="262"/>
            <ac:spMk id="5" creationId="{E5FDC64F-27C5-D2D7-1438-B3CDE2492750}"/>
          </ac:spMkLst>
        </pc:spChg>
        <pc:spChg chg="mod">
          <ac:chgData name="Lori A Horton" userId="274ec173-84aa-46fe-87bb-eda08d4ac9de" providerId="ADAL" clId="{37756E65-7C34-4D66-B912-C45972F1D4FD}" dt="2023-02-28T20:27:44.717" v="2200" actId="1076"/>
          <ac:spMkLst>
            <pc:docMk/>
            <pc:sldMk cId="1917462671" sldId="262"/>
            <ac:spMk id="6" creationId="{F9F5E9EA-E724-D8C6-ED3B-A72CBF557426}"/>
          </ac:spMkLst>
        </pc:spChg>
        <pc:spChg chg="mod">
          <ac:chgData name="Lori A Horton" userId="274ec173-84aa-46fe-87bb-eda08d4ac9de" providerId="ADAL" clId="{37756E65-7C34-4D66-B912-C45972F1D4FD}" dt="2023-02-28T20:28:18.517" v="2209" actId="1076"/>
          <ac:spMkLst>
            <pc:docMk/>
            <pc:sldMk cId="1917462671" sldId="262"/>
            <ac:spMk id="7" creationId="{3C5478D8-7253-EEB8-2357-E5D259AB80C8}"/>
          </ac:spMkLst>
        </pc:spChg>
        <pc:spChg chg="mod">
          <ac:chgData name="Lori A Horton" userId="274ec173-84aa-46fe-87bb-eda08d4ac9de" providerId="ADAL" clId="{37756E65-7C34-4D66-B912-C45972F1D4FD}" dt="2023-02-28T20:27:48.310" v="2201" actId="1076"/>
          <ac:spMkLst>
            <pc:docMk/>
            <pc:sldMk cId="1917462671" sldId="262"/>
            <ac:spMk id="8" creationId="{AA5A9C9D-B2A6-3C34-D8A7-54ADE7BEBC40}"/>
          </ac:spMkLst>
        </pc:spChg>
        <pc:spChg chg="mod">
          <ac:chgData name="Lori A Horton" userId="274ec173-84aa-46fe-87bb-eda08d4ac9de" providerId="ADAL" clId="{37756E65-7C34-4D66-B912-C45972F1D4FD}" dt="2023-02-28T20:27:50.455" v="2202" actId="1076"/>
          <ac:spMkLst>
            <pc:docMk/>
            <pc:sldMk cId="1917462671" sldId="262"/>
            <ac:spMk id="9" creationId="{D2DDEDFF-65DD-16CF-FD48-42E0B63B0CD5}"/>
          </ac:spMkLst>
        </pc:spChg>
        <pc:spChg chg="mod">
          <ac:chgData name="Lori A Horton" userId="274ec173-84aa-46fe-87bb-eda08d4ac9de" providerId="ADAL" clId="{37756E65-7C34-4D66-B912-C45972F1D4FD}" dt="2023-02-28T20:27:54.124" v="2203" actId="1076"/>
          <ac:spMkLst>
            <pc:docMk/>
            <pc:sldMk cId="1917462671" sldId="262"/>
            <ac:spMk id="10" creationId="{7F78548D-FBA2-2AA0-2F2B-B532D0F62C97}"/>
          </ac:spMkLst>
        </pc:spChg>
        <pc:spChg chg="mod">
          <ac:chgData name="Lori A Horton" userId="274ec173-84aa-46fe-87bb-eda08d4ac9de" providerId="ADAL" clId="{37756E65-7C34-4D66-B912-C45972F1D4FD}" dt="2023-02-28T20:28:13.920" v="2208" actId="1076"/>
          <ac:spMkLst>
            <pc:docMk/>
            <pc:sldMk cId="1917462671" sldId="262"/>
            <ac:spMk id="11" creationId="{5064C2D0-3AE9-C45D-7DA1-2848598065F5}"/>
          </ac:spMkLst>
        </pc:spChg>
        <pc:spChg chg="mod">
          <ac:chgData name="Lori A Horton" userId="274ec173-84aa-46fe-87bb-eda08d4ac9de" providerId="ADAL" clId="{37756E65-7C34-4D66-B912-C45972F1D4FD}" dt="2023-02-28T20:28:09.712" v="2207" actId="1076"/>
          <ac:spMkLst>
            <pc:docMk/>
            <pc:sldMk cId="1917462671" sldId="262"/>
            <ac:spMk id="14" creationId="{82875905-6FFF-CE84-C532-542A83821A77}"/>
          </ac:spMkLst>
        </pc:spChg>
        <pc:spChg chg="mod">
          <ac:chgData name="Lori A Horton" userId="274ec173-84aa-46fe-87bb-eda08d4ac9de" providerId="ADAL" clId="{37756E65-7C34-4D66-B912-C45972F1D4FD}" dt="2023-02-28T20:28:05.838" v="2206" actId="1076"/>
          <ac:spMkLst>
            <pc:docMk/>
            <pc:sldMk cId="1917462671" sldId="262"/>
            <ac:spMk id="15" creationId="{47B6097F-DBE0-D54C-CB81-C99F5FB53815}"/>
          </ac:spMkLst>
        </pc:spChg>
        <pc:spChg chg="mod">
          <ac:chgData name="Lori A Horton" userId="274ec173-84aa-46fe-87bb-eda08d4ac9de" providerId="ADAL" clId="{37756E65-7C34-4D66-B912-C45972F1D4FD}" dt="2023-02-28T20:28:02.347" v="2205" actId="1076"/>
          <ac:spMkLst>
            <pc:docMk/>
            <pc:sldMk cId="1917462671" sldId="262"/>
            <ac:spMk id="16" creationId="{AC86D3DC-546E-3DEE-E12A-BAC1E1589B7C}"/>
          </ac:spMkLst>
        </pc:spChg>
        <pc:spChg chg="mod">
          <ac:chgData name="Lori A Horton" userId="274ec173-84aa-46fe-87bb-eda08d4ac9de" providerId="ADAL" clId="{37756E65-7C34-4D66-B912-C45972F1D4FD}" dt="2023-02-28T20:27:57.126" v="2204" actId="1076"/>
          <ac:spMkLst>
            <pc:docMk/>
            <pc:sldMk cId="1917462671" sldId="262"/>
            <ac:spMk id="17" creationId="{F7644636-6FFC-D7C5-480D-FDE3F8FF0DF0}"/>
          </ac:spMkLst>
        </pc:spChg>
        <pc:spChg chg="mod">
          <ac:chgData name="Lori A Horton" userId="274ec173-84aa-46fe-87bb-eda08d4ac9de" providerId="ADAL" clId="{37756E65-7C34-4D66-B912-C45972F1D4FD}" dt="2023-02-28T20:27:36.614" v="2198" actId="1076"/>
          <ac:spMkLst>
            <pc:docMk/>
            <pc:sldMk cId="1917462671" sldId="262"/>
            <ac:spMk id="20" creationId="{550BB64A-6236-C84F-2095-C3C24E9776C8}"/>
          </ac:spMkLst>
        </pc:spChg>
        <pc:spChg chg="mod">
          <ac:chgData name="Lori A Horton" userId="274ec173-84aa-46fe-87bb-eda08d4ac9de" providerId="ADAL" clId="{37756E65-7C34-4D66-B912-C45972F1D4FD}" dt="2023-02-28T20:28:24.123" v="2210" actId="1076"/>
          <ac:spMkLst>
            <pc:docMk/>
            <pc:sldMk cId="1917462671" sldId="262"/>
            <ac:spMk id="21" creationId="{B7AFF4D1-76E4-E46A-C9E7-0F49CD2F5E47}"/>
          </ac:spMkLst>
        </pc:spChg>
        <pc:picChg chg="del">
          <ac:chgData name="Lori A Horton" userId="274ec173-84aa-46fe-87bb-eda08d4ac9de" providerId="ADAL" clId="{37756E65-7C34-4D66-B912-C45972F1D4FD}" dt="2023-02-28T20:22:11.065" v="2182" actId="478"/>
          <ac:picMkLst>
            <pc:docMk/>
            <pc:sldMk cId="1917462671" sldId="262"/>
            <ac:picMk id="35" creationId="{8EFC3AC1-2121-25C5-9628-96C3A2B668B0}"/>
          </ac:picMkLst>
        </pc:picChg>
        <pc:picChg chg="add del mod">
          <ac:chgData name="Lori A Horton" userId="274ec173-84aa-46fe-87bb-eda08d4ac9de" providerId="ADAL" clId="{37756E65-7C34-4D66-B912-C45972F1D4FD}" dt="2023-02-28T20:22:58.068" v="2189" actId="478"/>
          <ac:picMkLst>
            <pc:docMk/>
            <pc:sldMk cId="1917462671" sldId="262"/>
            <ac:picMk id="37" creationId="{C8C76EBC-724F-9B76-062D-A368F4C04B34}"/>
          </ac:picMkLst>
        </pc:picChg>
        <pc:picChg chg="add mod">
          <ac:chgData name="Lori A Horton" userId="274ec173-84aa-46fe-87bb-eda08d4ac9de" providerId="ADAL" clId="{37756E65-7C34-4D66-B912-C45972F1D4FD}" dt="2023-02-28T20:29:21.689" v="2217" actId="1076"/>
          <ac:picMkLst>
            <pc:docMk/>
            <pc:sldMk cId="1917462671" sldId="262"/>
            <ac:picMk id="39" creationId="{B3B15340-6C2F-5DCD-B442-5B05830713CA}"/>
          </ac:picMkLst>
        </pc:picChg>
        <pc:cxnChg chg="mod">
          <ac:chgData name="Lori A Horton" userId="274ec173-84aa-46fe-87bb-eda08d4ac9de" providerId="ADAL" clId="{37756E65-7C34-4D66-B912-C45972F1D4FD}" dt="2023-02-28T20:30:08.911" v="2224" actId="1076"/>
          <ac:cxnSpMkLst>
            <pc:docMk/>
            <pc:sldMk cId="1917462671" sldId="262"/>
            <ac:cxnSpMk id="23" creationId="{1305C860-6B65-61F1-EFFF-5BF572307336}"/>
          </ac:cxnSpMkLst>
        </pc:cxnChg>
        <pc:cxnChg chg="mod">
          <ac:chgData name="Lori A Horton" userId="274ec173-84aa-46fe-87bb-eda08d4ac9de" providerId="ADAL" clId="{37756E65-7C34-4D66-B912-C45972F1D4FD}" dt="2023-02-28T20:30:07.253" v="2223" actId="1076"/>
          <ac:cxnSpMkLst>
            <pc:docMk/>
            <pc:sldMk cId="1917462671" sldId="262"/>
            <ac:cxnSpMk id="25" creationId="{2B24D236-5BF8-76AC-6F24-3CA4367FEED9}"/>
          </ac:cxnSpMkLst>
        </pc:cxnChg>
        <pc:cxnChg chg="mod">
          <ac:chgData name="Lori A Horton" userId="274ec173-84aa-46fe-87bb-eda08d4ac9de" providerId="ADAL" clId="{37756E65-7C34-4D66-B912-C45972F1D4FD}" dt="2023-02-28T20:30:14.236" v="2225" actId="1076"/>
          <ac:cxnSpMkLst>
            <pc:docMk/>
            <pc:sldMk cId="1917462671" sldId="262"/>
            <ac:cxnSpMk id="27" creationId="{18DA5923-BF80-6E45-CA59-5D27E04AAEE6}"/>
          </ac:cxnSpMkLst>
        </pc:cxnChg>
        <pc:cxnChg chg="add mod">
          <ac:chgData name="Lori A Horton" userId="274ec173-84aa-46fe-87bb-eda08d4ac9de" providerId="ADAL" clId="{37756E65-7C34-4D66-B912-C45972F1D4FD}" dt="2023-02-28T20:29:55.963" v="2222" actId="208"/>
          <ac:cxnSpMkLst>
            <pc:docMk/>
            <pc:sldMk cId="1917462671" sldId="262"/>
            <ac:cxnSpMk id="41" creationId="{DE5EA935-9E17-8BF6-0C58-F7254D5281C9}"/>
          </ac:cxnSpMkLst>
        </pc:cxnChg>
      </pc:sldChg>
      <pc:sldChg chg="addSp delSp modSp new mod">
        <pc:chgData name="Lori A Horton" userId="274ec173-84aa-46fe-87bb-eda08d4ac9de" providerId="ADAL" clId="{37756E65-7C34-4D66-B912-C45972F1D4FD}" dt="2023-02-28T20:12:37.633" v="1833" actId="1076"/>
        <pc:sldMkLst>
          <pc:docMk/>
          <pc:sldMk cId="3168528275" sldId="263"/>
        </pc:sldMkLst>
        <pc:spChg chg="del">
          <ac:chgData name="Lori A Horton" userId="274ec173-84aa-46fe-87bb-eda08d4ac9de" providerId="ADAL" clId="{37756E65-7C34-4D66-B912-C45972F1D4FD}" dt="2023-02-28T18:51:57.613" v="5" actId="478"/>
          <ac:spMkLst>
            <pc:docMk/>
            <pc:sldMk cId="3168528275" sldId="263"/>
            <ac:spMk id="2" creationId="{2713AE3A-C72D-F7E0-0310-95CEF9E1350C}"/>
          </ac:spMkLst>
        </pc:spChg>
        <pc:spChg chg="mod">
          <ac:chgData name="Lori A Horton" userId="274ec173-84aa-46fe-87bb-eda08d4ac9de" providerId="ADAL" clId="{37756E65-7C34-4D66-B912-C45972F1D4FD}" dt="2023-02-28T20:11:48.929" v="1826" actId="14100"/>
          <ac:spMkLst>
            <pc:docMk/>
            <pc:sldMk cId="3168528275" sldId="263"/>
            <ac:spMk id="3" creationId="{39CB3033-4B8D-FCF6-99C5-871E3A791AFF}"/>
          </ac:spMkLst>
        </pc:spChg>
        <pc:spChg chg="del">
          <ac:chgData name="Lori A Horton" userId="274ec173-84aa-46fe-87bb-eda08d4ac9de" providerId="ADAL" clId="{37756E65-7C34-4D66-B912-C45972F1D4FD}" dt="2023-02-28T18:50:49.909" v="3" actId="478"/>
          <ac:spMkLst>
            <pc:docMk/>
            <pc:sldMk cId="3168528275" sldId="263"/>
            <ac:spMk id="4" creationId="{98560014-870A-3637-1513-2C4AC5E3DB54}"/>
          </ac:spMkLst>
        </pc:spChg>
        <pc:spChg chg="add mod">
          <ac:chgData name="Lori A Horton" userId="274ec173-84aa-46fe-87bb-eda08d4ac9de" providerId="ADAL" clId="{37756E65-7C34-4D66-B912-C45972F1D4FD}" dt="2023-02-28T20:08:35.926" v="1796" actId="1076"/>
          <ac:spMkLst>
            <pc:docMk/>
            <pc:sldMk cId="3168528275" sldId="263"/>
            <ac:spMk id="5" creationId="{DF402042-EA40-D278-A298-58BC495D5F69}"/>
          </ac:spMkLst>
        </pc:spChg>
        <pc:spChg chg="add del mod">
          <ac:chgData name="Lori A Horton" userId="274ec173-84aa-46fe-87bb-eda08d4ac9de" providerId="ADAL" clId="{37756E65-7C34-4D66-B912-C45972F1D4FD}" dt="2023-02-28T18:54:12.364" v="115" actId="478"/>
          <ac:spMkLst>
            <pc:docMk/>
            <pc:sldMk cId="3168528275" sldId="263"/>
            <ac:spMk id="9" creationId="{9BBC96CB-4DE6-1747-D4CD-D461EDB33C18}"/>
          </ac:spMkLst>
        </pc:spChg>
        <pc:spChg chg="add mod">
          <ac:chgData name="Lori A Horton" userId="274ec173-84aa-46fe-87bb-eda08d4ac9de" providerId="ADAL" clId="{37756E65-7C34-4D66-B912-C45972F1D4FD}" dt="2023-02-28T20:09:23.291" v="1809" actId="1076"/>
          <ac:spMkLst>
            <pc:docMk/>
            <pc:sldMk cId="3168528275" sldId="263"/>
            <ac:spMk id="10" creationId="{FB6B1A37-058C-4DEC-0E73-862493AF45DA}"/>
          </ac:spMkLst>
        </pc:spChg>
        <pc:spChg chg="add mod">
          <ac:chgData name="Lori A Horton" userId="274ec173-84aa-46fe-87bb-eda08d4ac9de" providerId="ADAL" clId="{37756E65-7C34-4D66-B912-C45972F1D4FD}" dt="2023-02-28T20:08:43.010" v="1799" actId="1076"/>
          <ac:spMkLst>
            <pc:docMk/>
            <pc:sldMk cId="3168528275" sldId="263"/>
            <ac:spMk id="11" creationId="{688391AE-E68E-EE59-572D-3723331990FE}"/>
          </ac:spMkLst>
        </pc:spChg>
        <pc:spChg chg="add del mod">
          <ac:chgData name="Lori A Horton" userId="274ec173-84aa-46fe-87bb-eda08d4ac9de" providerId="ADAL" clId="{37756E65-7C34-4D66-B912-C45972F1D4FD}" dt="2023-02-28T18:54:26.055" v="121"/>
          <ac:spMkLst>
            <pc:docMk/>
            <pc:sldMk cId="3168528275" sldId="263"/>
            <ac:spMk id="12" creationId="{61F3B2E5-CD9B-DF3C-178A-1BBEB2706594}"/>
          </ac:spMkLst>
        </pc:spChg>
        <pc:spChg chg="add mod">
          <ac:chgData name="Lori A Horton" userId="274ec173-84aa-46fe-87bb-eda08d4ac9de" providerId="ADAL" clId="{37756E65-7C34-4D66-B912-C45972F1D4FD}" dt="2023-02-28T20:08:48.075" v="1800" actId="1076"/>
          <ac:spMkLst>
            <pc:docMk/>
            <pc:sldMk cId="3168528275" sldId="263"/>
            <ac:spMk id="13" creationId="{A0F4A774-E15C-19E7-D12E-A35789863EC4}"/>
          </ac:spMkLst>
        </pc:spChg>
        <pc:spChg chg="add mod">
          <ac:chgData name="Lori A Horton" userId="274ec173-84aa-46fe-87bb-eda08d4ac9de" providerId="ADAL" clId="{37756E65-7C34-4D66-B912-C45972F1D4FD}" dt="2023-02-28T20:08:55.394" v="1802" actId="1076"/>
          <ac:spMkLst>
            <pc:docMk/>
            <pc:sldMk cId="3168528275" sldId="263"/>
            <ac:spMk id="14" creationId="{EF867865-8FB1-5E5E-C0CF-E065CDFC4C9B}"/>
          </ac:spMkLst>
        </pc:spChg>
        <pc:spChg chg="add mod">
          <ac:chgData name="Lori A Horton" userId="274ec173-84aa-46fe-87bb-eda08d4ac9de" providerId="ADAL" clId="{37756E65-7C34-4D66-B912-C45972F1D4FD}" dt="2023-02-28T20:09:27.149" v="1810" actId="1076"/>
          <ac:spMkLst>
            <pc:docMk/>
            <pc:sldMk cId="3168528275" sldId="263"/>
            <ac:spMk id="15" creationId="{55F6C27A-516C-41AC-1D03-D4A19060B3D4}"/>
          </ac:spMkLst>
        </pc:spChg>
        <pc:spChg chg="add mod">
          <ac:chgData name="Lori A Horton" userId="274ec173-84aa-46fe-87bb-eda08d4ac9de" providerId="ADAL" clId="{37756E65-7C34-4D66-B912-C45972F1D4FD}" dt="2023-02-28T20:09:31.271" v="1811" actId="1076"/>
          <ac:spMkLst>
            <pc:docMk/>
            <pc:sldMk cId="3168528275" sldId="263"/>
            <ac:spMk id="16" creationId="{93E843D5-8133-2C67-46AC-46015CD9A3FF}"/>
          </ac:spMkLst>
        </pc:spChg>
        <pc:spChg chg="add mod">
          <ac:chgData name="Lori A Horton" userId="274ec173-84aa-46fe-87bb-eda08d4ac9de" providerId="ADAL" clId="{37756E65-7C34-4D66-B912-C45972F1D4FD}" dt="2023-02-28T20:09:35.784" v="1812" actId="1076"/>
          <ac:spMkLst>
            <pc:docMk/>
            <pc:sldMk cId="3168528275" sldId="263"/>
            <ac:spMk id="17" creationId="{C1156CBC-7C70-C2D4-2926-81E429E62680}"/>
          </ac:spMkLst>
        </pc:spChg>
        <pc:spChg chg="add mod">
          <ac:chgData name="Lori A Horton" userId="274ec173-84aa-46fe-87bb-eda08d4ac9de" providerId="ADAL" clId="{37756E65-7C34-4D66-B912-C45972F1D4FD}" dt="2023-02-28T20:08:58.527" v="1803" actId="1076"/>
          <ac:spMkLst>
            <pc:docMk/>
            <pc:sldMk cId="3168528275" sldId="263"/>
            <ac:spMk id="18" creationId="{86B4BE99-733C-A050-A36D-A66CF93635C7}"/>
          </ac:spMkLst>
        </pc:spChg>
        <pc:spChg chg="add mod">
          <ac:chgData name="Lori A Horton" userId="274ec173-84aa-46fe-87bb-eda08d4ac9de" providerId="ADAL" clId="{37756E65-7C34-4D66-B912-C45972F1D4FD}" dt="2023-02-28T20:09:02.565" v="1804" actId="1076"/>
          <ac:spMkLst>
            <pc:docMk/>
            <pc:sldMk cId="3168528275" sldId="263"/>
            <ac:spMk id="19" creationId="{0CA2E9DF-8E6F-5ED4-80E0-5DB6145BA277}"/>
          </ac:spMkLst>
        </pc:spChg>
        <pc:spChg chg="add del">
          <ac:chgData name="Lori A Horton" userId="274ec173-84aa-46fe-87bb-eda08d4ac9de" providerId="ADAL" clId="{37756E65-7C34-4D66-B912-C45972F1D4FD}" dt="2023-02-28T20:07:37.965" v="1785" actId="22"/>
          <ac:spMkLst>
            <pc:docMk/>
            <pc:sldMk cId="3168528275" sldId="263"/>
            <ac:spMk id="21" creationId="{74D56CDC-554D-4309-41BE-7157E803DF14}"/>
          </ac:spMkLst>
        </pc:spChg>
        <pc:picChg chg="add del mod">
          <ac:chgData name="Lori A Horton" userId="274ec173-84aa-46fe-87bb-eda08d4ac9de" providerId="ADAL" clId="{37756E65-7C34-4D66-B912-C45972F1D4FD}" dt="2023-02-28T18:54:16.653" v="117" actId="478"/>
          <ac:picMkLst>
            <pc:docMk/>
            <pc:sldMk cId="3168528275" sldId="263"/>
            <ac:picMk id="6" creationId="{1B0E04F8-EE05-F245-B802-487282E7B985}"/>
          </ac:picMkLst>
        </pc:picChg>
        <pc:picChg chg="add del mod">
          <ac:chgData name="Lori A Horton" userId="274ec173-84aa-46fe-87bb-eda08d4ac9de" providerId="ADAL" clId="{37756E65-7C34-4D66-B912-C45972F1D4FD}" dt="2023-02-28T18:54:18.118" v="118" actId="478"/>
          <ac:picMkLst>
            <pc:docMk/>
            <pc:sldMk cId="3168528275" sldId="263"/>
            <ac:picMk id="7" creationId="{2D1232A3-C466-6D03-39DA-DD8C0E4123DF}"/>
          </ac:picMkLst>
        </pc:picChg>
        <pc:picChg chg="add del mod">
          <ac:chgData name="Lori A Horton" userId="274ec173-84aa-46fe-87bb-eda08d4ac9de" providerId="ADAL" clId="{37756E65-7C34-4D66-B912-C45972F1D4FD}" dt="2023-02-28T18:54:14.772" v="116" actId="478"/>
          <ac:picMkLst>
            <pc:docMk/>
            <pc:sldMk cId="3168528275" sldId="263"/>
            <ac:picMk id="8" creationId="{260DC1A4-38B0-77A0-20EC-8415E6DF1F40}"/>
          </ac:picMkLst>
        </pc:picChg>
        <pc:picChg chg="add mod">
          <ac:chgData name="Lori A Horton" userId="274ec173-84aa-46fe-87bb-eda08d4ac9de" providerId="ADAL" clId="{37756E65-7C34-4D66-B912-C45972F1D4FD}" dt="2023-02-28T20:11:32.415" v="1824" actId="14100"/>
          <ac:picMkLst>
            <pc:docMk/>
            <pc:sldMk cId="3168528275" sldId="263"/>
            <ac:picMk id="23" creationId="{FD14E002-4BA9-625F-1ED2-65C50B53EB73}"/>
          </ac:picMkLst>
        </pc:picChg>
        <pc:cxnChg chg="add mod">
          <ac:chgData name="Lori A Horton" userId="274ec173-84aa-46fe-87bb-eda08d4ac9de" providerId="ADAL" clId="{37756E65-7C34-4D66-B912-C45972F1D4FD}" dt="2023-02-28T20:12:37.633" v="1833" actId="1076"/>
          <ac:cxnSpMkLst>
            <pc:docMk/>
            <pc:sldMk cId="3168528275" sldId="263"/>
            <ac:cxnSpMk id="25" creationId="{8F106745-C6F5-4F46-4477-B8F3E5D0F1FF}"/>
          </ac:cxnSpMkLst>
        </pc:cxnChg>
      </pc:sldChg>
      <pc:sldChg chg="modSp new mod">
        <pc:chgData name="Lori A Horton" userId="274ec173-84aa-46fe-87bb-eda08d4ac9de" providerId="ADAL" clId="{37756E65-7C34-4D66-B912-C45972F1D4FD}" dt="2023-02-28T19:54:46.946" v="1684" actId="20577"/>
        <pc:sldMkLst>
          <pc:docMk/>
          <pc:sldMk cId="2087520096" sldId="264"/>
        </pc:sldMkLst>
        <pc:spChg chg="mod">
          <ac:chgData name="Lori A Horton" userId="274ec173-84aa-46fe-87bb-eda08d4ac9de" providerId="ADAL" clId="{37756E65-7C34-4D66-B912-C45972F1D4FD}" dt="2023-02-28T19:25:51.535" v="987" actId="14100"/>
          <ac:spMkLst>
            <pc:docMk/>
            <pc:sldMk cId="2087520096" sldId="264"/>
            <ac:spMk id="2" creationId="{67737482-7A78-C82A-FC58-B73845773072}"/>
          </ac:spMkLst>
        </pc:spChg>
        <pc:spChg chg="mod">
          <ac:chgData name="Lori A Horton" userId="274ec173-84aa-46fe-87bb-eda08d4ac9de" providerId="ADAL" clId="{37756E65-7C34-4D66-B912-C45972F1D4FD}" dt="2023-02-28T19:54:46.946" v="1684" actId="20577"/>
          <ac:spMkLst>
            <pc:docMk/>
            <pc:sldMk cId="2087520096" sldId="264"/>
            <ac:spMk id="3" creationId="{84F6EBA7-DD13-E8EE-E852-39CE13C78993}"/>
          </ac:spMkLst>
        </pc:spChg>
      </pc:sldChg>
      <pc:sldChg chg="new del">
        <pc:chgData name="Lori A Horton" userId="274ec173-84aa-46fe-87bb-eda08d4ac9de" providerId="ADAL" clId="{37756E65-7C34-4D66-B912-C45972F1D4FD}" dt="2023-02-28T18:50:14.124" v="2" actId="2696"/>
        <pc:sldMkLst>
          <pc:docMk/>
          <pc:sldMk cId="3463829974" sldId="264"/>
        </pc:sldMkLst>
      </pc:sldChg>
      <pc:sldChg chg="new del">
        <pc:chgData name="Lori A Horton" userId="274ec173-84aa-46fe-87bb-eda08d4ac9de" providerId="ADAL" clId="{37756E65-7C34-4D66-B912-C45972F1D4FD}" dt="2023-02-28T20:02:30.764" v="1750" actId="2696"/>
        <pc:sldMkLst>
          <pc:docMk/>
          <pc:sldMk cId="3240677592" sldId="265"/>
        </pc:sldMkLst>
      </pc:sldChg>
      <pc:sldChg chg="modSp new del mod ord">
        <pc:chgData name="Lori A Horton" userId="274ec173-84aa-46fe-87bb-eda08d4ac9de" providerId="ADAL" clId="{37756E65-7C34-4D66-B912-C45972F1D4FD}" dt="2023-02-28T20:13:18.755" v="1838" actId="2696"/>
        <pc:sldMkLst>
          <pc:docMk/>
          <pc:sldMk cId="1627447095" sldId="266"/>
        </pc:sldMkLst>
        <pc:spChg chg="mod">
          <ac:chgData name="Lori A Horton" userId="274ec173-84aa-46fe-87bb-eda08d4ac9de" providerId="ADAL" clId="{37756E65-7C34-4D66-B912-C45972F1D4FD}" dt="2023-02-28T20:12:50.315" v="1834" actId="14100"/>
          <ac:spMkLst>
            <pc:docMk/>
            <pc:sldMk cId="1627447095" sldId="266"/>
            <ac:spMk id="3" creationId="{4628B8F8-25BB-D6C2-918F-1195F1057EA4}"/>
          </ac:spMkLst>
        </pc:spChg>
        <pc:spChg chg="mod">
          <ac:chgData name="Lori A Horton" userId="274ec173-84aa-46fe-87bb-eda08d4ac9de" providerId="ADAL" clId="{37756E65-7C34-4D66-B912-C45972F1D4FD}" dt="2023-02-28T20:03:13.248" v="1778" actId="20577"/>
          <ac:spMkLst>
            <pc:docMk/>
            <pc:sldMk cId="1627447095" sldId="266"/>
            <ac:spMk id="4" creationId="{5D3B0ABE-E15B-2406-D013-8B86296F7F91}"/>
          </ac:spMkLst>
        </pc:spChg>
      </pc:sldChg>
      <pc:sldChg chg="add del">
        <pc:chgData name="Lori A Horton" userId="274ec173-84aa-46fe-87bb-eda08d4ac9de" providerId="ADAL" clId="{37756E65-7C34-4D66-B912-C45972F1D4FD}" dt="2023-02-28T20:02:27.621" v="1749" actId="2696"/>
        <pc:sldMkLst>
          <pc:docMk/>
          <pc:sldMk cId="3080963529" sldId="267"/>
        </pc:sldMkLst>
      </pc:sldChg>
      <pc:sldChg chg="new del">
        <pc:chgData name="Lori A Horton" userId="274ec173-84aa-46fe-87bb-eda08d4ac9de" providerId="ADAL" clId="{37756E65-7C34-4D66-B912-C45972F1D4FD}" dt="2023-02-28T20:13:12.939" v="1837" actId="2696"/>
        <pc:sldMkLst>
          <pc:docMk/>
          <pc:sldMk cId="3942964560" sldId="267"/>
        </pc:sldMkLst>
      </pc:sldChg>
      <pc:sldChg chg="addSp delSp modSp new mod setBg">
        <pc:chgData name="Lori A Horton" userId="274ec173-84aa-46fe-87bb-eda08d4ac9de" providerId="ADAL" clId="{37756E65-7C34-4D66-B912-C45972F1D4FD}" dt="2023-02-28T20:32:27.116" v="2236" actId="14100"/>
        <pc:sldMkLst>
          <pc:docMk/>
          <pc:sldMk cId="1877668810" sldId="268"/>
        </pc:sldMkLst>
        <pc:spChg chg="mod">
          <ac:chgData name="Lori A Horton" userId="274ec173-84aa-46fe-87bb-eda08d4ac9de" providerId="ADAL" clId="{37756E65-7C34-4D66-B912-C45972F1D4FD}" dt="2023-02-28T20:31:40.463" v="2227" actId="2711"/>
          <ac:spMkLst>
            <pc:docMk/>
            <pc:sldMk cId="1877668810" sldId="268"/>
            <ac:spMk id="2" creationId="{8F915A55-8429-872E-E2B6-E26B1F93E1EA}"/>
          </ac:spMkLst>
        </pc:spChg>
        <pc:spChg chg="del">
          <ac:chgData name="Lori A Horton" userId="274ec173-84aa-46fe-87bb-eda08d4ac9de" providerId="ADAL" clId="{37756E65-7C34-4D66-B912-C45972F1D4FD}" dt="2023-02-28T20:18:04.224" v="2143" actId="931"/>
          <ac:spMkLst>
            <pc:docMk/>
            <pc:sldMk cId="1877668810" sldId="268"/>
            <ac:spMk id="3" creationId="{1B7DE15B-49B7-B364-90E2-C7073D61FACD}"/>
          </ac:spMkLst>
        </pc:spChg>
        <pc:spChg chg="mod">
          <ac:chgData name="Lori A Horton" userId="274ec173-84aa-46fe-87bb-eda08d4ac9de" providerId="ADAL" clId="{37756E65-7C34-4D66-B912-C45972F1D4FD}" dt="2023-02-28T20:31:47.401" v="2228" actId="2711"/>
          <ac:spMkLst>
            <pc:docMk/>
            <pc:sldMk cId="1877668810" sldId="268"/>
            <ac:spMk id="4" creationId="{7B08E453-55F5-965A-AB2D-92F548666439}"/>
          </ac:spMkLst>
        </pc:spChg>
        <pc:spChg chg="add del mod">
          <ac:chgData name="Lori A Horton" userId="274ec173-84aa-46fe-87bb-eda08d4ac9de" providerId="ADAL" clId="{37756E65-7C34-4D66-B912-C45972F1D4FD}" dt="2023-02-28T20:21:50.667" v="2181"/>
          <ac:spMkLst>
            <pc:docMk/>
            <pc:sldMk cId="1877668810" sldId="268"/>
            <ac:spMk id="7" creationId="{76B2FC71-D721-CC25-AAC4-5E7DB2400463}"/>
          </ac:spMkLst>
        </pc:spChg>
        <pc:spChg chg="add mod">
          <ac:chgData name="Lori A Horton" userId="274ec173-84aa-46fe-87bb-eda08d4ac9de" providerId="ADAL" clId="{37756E65-7C34-4D66-B912-C45972F1D4FD}" dt="2023-02-28T20:32:27.116" v="2236" actId="14100"/>
          <ac:spMkLst>
            <pc:docMk/>
            <pc:sldMk cId="1877668810" sldId="268"/>
            <ac:spMk id="8" creationId="{657EF413-A95D-4F61-AB1E-4331B0ACC492}"/>
          </ac:spMkLst>
        </pc:spChg>
        <pc:spChg chg="add del">
          <ac:chgData name="Lori A Horton" userId="274ec173-84aa-46fe-87bb-eda08d4ac9de" providerId="ADAL" clId="{37756E65-7C34-4D66-B912-C45972F1D4FD}" dt="2023-02-28T20:19:05.132" v="2153" actId="26606"/>
          <ac:spMkLst>
            <pc:docMk/>
            <pc:sldMk cId="1877668810" sldId="268"/>
            <ac:spMk id="11" creationId="{D009D6D5-DAC2-4A8B-A17A-E206B9012D09}"/>
          </ac:spMkLst>
        </pc:spChg>
        <pc:spChg chg="add del">
          <ac:chgData name="Lori A Horton" userId="274ec173-84aa-46fe-87bb-eda08d4ac9de" providerId="ADAL" clId="{37756E65-7C34-4D66-B912-C45972F1D4FD}" dt="2023-02-28T20:20:06.946" v="2163" actId="26606"/>
          <ac:spMkLst>
            <pc:docMk/>
            <pc:sldMk cId="1877668810" sldId="268"/>
            <ac:spMk id="16" creationId="{45D37F4E-DDB4-456B-97E0-9937730A039F}"/>
          </ac:spMkLst>
        </pc:spChg>
        <pc:spChg chg="add del">
          <ac:chgData name="Lori A Horton" userId="274ec173-84aa-46fe-87bb-eda08d4ac9de" providerId="ADAL" clId="{37756E65-7C34-4D66-B912-C45972F1D4FD}" dt="2023-02-28T20:20:06.946" v="2163" actId="26606"/>
          <ac:spMkLst>
            <pc:docMk/>
            <pc:sldMk cId="1877668810" sldId="268"/>
            <ac:spMk id="18" creationId="{B2DD41CD-8F47-4F56-AD12-4E2FF7696987}"/>
          </ac:spMkLst>
        </pc:spChg>
        <pc:spChg chg="add">
          <ac:chgData name="Lori A Horton" userId="274ec173-84aa-46fe-87bb-eda08d4ac9de" providerId="ADAL" clId="{37756E65-7C34-4D66-B912-C45972F1D4FD}" dt="2023-02-28T20:20:06.946" v="2163" actId="26606"/>
          <ac:spMkLst>
            <pc:docMk/>
            <pc:sldMk cId="1877668810" sldId="268"/>
            <ac:spMk id="23" creationId="{4F7EBAE4-9945-4473-9E34-B2C66EA0F03D}"/>
          </ac:spMkLst>
        </pc:spChg>
        <pc:spChg chg="add">
          <ac:chgData name="Lori A Horton" userId="274ec173-84aa-46fe-87bb-eda08d4ac9de" providerId="ADAL" clId="{37756E65-7C34-4D66-B912-C45972F1D4FD}" dt="2023-02-28T20:20:06.946" v="2163" actId="26606"/>
          <ac:spMkLst>
            <pc:docMk/>
            <pc:sldMk cId="1877668810" sldId="268"/>
            <ac:spMk id="25" creationId="{70BEB1E7-2F88-40BC-B73D-42E5B6F80BFC}"/>
          </ac:spMkLst>
        </pc:spChg>
        <pc:spChg chg="add">
          <ac:chgData name="Lori A Horton" userId="274ec173-84aa-46fe-87bb-eda08d4ac9de" providerId="ADAL" clId="{37756E65-7C34-4D66-B912-C45972F1D4FD}" dt="2023-02-28T20:20:06.946" v="2163" actId="26606"/>
          <ac:spMkLst>
            <pc:docMk/>
            <pc:sldMk cId="1877668810" sldId="268"/>
            <ac:spMk id="27" creationId="{A7B99495-F43F-4D80-A44F-2CB4764EB90B}"/>
          </ac:spMkLst>
        </pc:spChg>
        <pc:picChg chg="add mod ord">
          <ac:chgData name="Lori A Horton" userId="274ec173-84aa-46fe-87bb-eda08d4ac9de" providerId="ADAL" clId="{37756E65-7C34-4D66-B912-C45972F1D4FD}" dt="2023-02-28T20:20:06.946" v="2163" actId="26606"/>
          <ac:picMkLst>
            <pc:docMk/>
            <pc:sldMk cId="1877668810" sldId="268"/>
            <ac:picMk id="6" creationId="{E6A08266-CBF3-B4E2-8312-7C472EB2336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077" y="1122363"/>
            <a:ext cx="10929846" cy="2387600"/>
          </a:xfrm>
        </p:spPr>
        <p:txBody>
          <a:bodyPr lIns="0" tIns="0" rIns="0" bIns="0" anchor="b">
            <a:noAutofit/>
          </a:bodyPr>
          <a:lstStyle>
            <a:lvl1pPr algn="l">
              <a:defRPr sz="8000" cap="all" spc="100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077" y="3602038"/>
            <a:ext cx="10929846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5C8CD65-8B95-6F49-866F-118D605EBB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823" y="5956460"/>
            <a:ext cx="1308100" cy="558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/>
          <p:nvPr userDrawn="1"/>
        </p:nvCxnSpPr>
        <p:spPr>
          <a:xfrm>
            <a:off x="631077" y="5721180"/>
            <a:ext cx="1092984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FF35A2-5C5B-9443-A3D8-4D6A1DF24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7" y="5951623"/>
            <a:ext cx="2927350" cy="558800"/>
          </a:xfrm>
        </p:spPr>
        <p:txBody>
          <a:bodyPr/>
          <a:lstStyle>
            <a:lvl1pPr>
              <a:lnSpc>
                <a:spcPts val="16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B252F-CFCB-BE48-886C-D4E113BC4D1C}"/>
              </a:ext>
            </a:extLst>
          </p:cNvPr>
          <p:cNvSpPr txBox="1"/>
          <p:nvPr userDrawn="1"/>
        </p:nvSpPr>
        <p:spPr>
          <a:xfrm>
            <a:off x="6055734" y="5951623"/>
            <a:ext cx="356601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February 28, 2023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6987C-2EB9-2942-8089-3DE20A495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730" y="1827467"/>
            <a:ext cx="5343845" cy="6445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32A85-EE35-B140-B78F-679DA9C5E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730" y="2651379"/>
            <a:ext cx="5343845" cy="3334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123D3-0966-DC4E-8B5D-B251B3E6D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27467"/>
            <a:ext cx="5388723" cy="6445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B56AE-F12B-CF4B-82C1-EF534DC72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651379"/>
            <a:ext cx="5388723" cy="3334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84B8C4-93FE-BE41-BD44-E928DAEE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7"/>
            <a:ext cx="10929846" cy="100965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6383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9029-C541-884E-842B-F797D946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4573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85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B5A53E-9330-9B44-A958-B134EC60CDB1}"/>
              </a:ext>
            </a:extLst>
          </p:cNvPr>
          <p:cNvSpPr/>
          <p:nvPr userDrawn="1"/>
        </p:nvSpPr>
        <p:spPr>
          <a:xfrm>
            <a:off x="0" y="0"/>
            <a:ext cx="4949687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59CE-0826-DE4A-806C-08B67B25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374" y="681034"/>
            <a:ext cx="6233550" cy="53165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64A345-F4C3-364D-986C-F0562AE8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4"/>
            <a:ext cx="3932237" cy="13763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734E7C-0B31-DE42-BF15-966B53B14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077" y="2236783"/>
            <a:ext cx="3932237" cy="37607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945EAF-EA73-4E44-A9C2-044146BF57AF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251B3DE-45D2-DD48-A116-BA2FC94F1531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44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DC57BB-A308-0B45-870B-1EE7038304B5}"/>
              </a:ext>
            </a:extLst>
          </p:cNvPr>
          <p:cNvSpPr/>
          <p:nvPr userDrawn="1"/>
        </p:nvSpPr>
        <p:spPr>
          <a:xfrm>
            <a:off x="0" y="0"/>
            <a:ext cx="4949687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CE000B-1FD0-3A4C-83DE-FCF6F942EEB0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C854FD-58D5-404B-A083-42287C72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4"/>
            <a:ext cx="3932237" cy="13763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8DBB8-5E93-BD41-AD10-D2EB49EB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7251" y="681035"/>
            <a:ext cx="6213671" cy="5316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6E5B1-9090-3444-BE46-D4C6A2CD2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077" y="2236783"/>
            <a:ext cx="3932237" cy="37607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4932B4-1E6E-8A4E-A7AD-977521C44B0D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934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6E9B56-0AD5-D74F-A4ED-1782E76387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46F50-6ADA-7642-80F4-F57FA728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51170-E968-2243-BFAD-1E89D0E7E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1077" y="1825625"/>
            <a:ext cx="10929846" cy="417194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0A46140-B89B-5446-80D4-07BF476DB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078498-9903-3649-82EA-51B5265C8514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488B91-C71E-4C45-B178-6D1D57D01DA2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3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1E2730-FAC5-9B41-913C-192D006C9E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F8E2B8-6BE8-6541-B62D-E02A6E4EE8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32024" y="681034"/>
            <a:ext cx="2628900" cy="531654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7718A-9ABE-C34A-8584-6F2EACCE6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1076" y="681034"/>
            <a:ext cx="8148548" cy="531654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5B115F6-B0E5-9740-B0CF-6942561D8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73426B-F9FF-664B-9EB8-1CE70220BCC6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F99D98B-9EED-1F4B-A1A3-3AF0DF85D283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5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7223A9-D871-8142-A87A-BE156457A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36" t="3360" r="5234" b="12633"/>
          <a:stretch/>
        </p:blipFill>
        <p:spPr>
          <a:xfrm rot="16200000">
            <a:off x="6645875" y="1311875"/>
            <a:ext cx="6858000" cy="4234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4D8D6C-5D98-F743-8EB7-8DF6B4069F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7957750" y="0"/>
            <a:ext cx="4234250" cy="157555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1978BA5-72BD-1949-A11D-E2C7D816DA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9164" y="178654"/>
            <a:ext cx="1308100" cy="5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077" y="1817715"/>
            <a:ext cx="6968328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4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077" y="2149831"/>
            <a:ext cx="6968328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7500"/>
              </a:lnSpc>
              <a:buNone/>
              <a:defRPr sz="72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631077" y="5721180"/>
            <a:ext cx="696832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3808351" y="938501"/>
            <a:ext cx="613781" cy="61378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>
            <a:cxnSpLocks/>
          </p:cNvCxnSpPr>
          <p:nvPr userDrawn="1"/>
        </p:nvCxnSpPr>
        <p:spPr>
          <a:xfrm>
            <a:off x="4115241" y="-1"/>
            <a:ext cx="0" cy="737455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5EEBCC6-D9C3-A04C-84D6-E0EAC530D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5951623"/>
            <a:ext cx="2927350" cy="558800"/>
          </a:xfrm>
        </p:spPr>
        <p:txBody>
          <a:bodyPr/>
          <a:lstStyle>
            <a:lvl1pPr>
              <a:lnSpc>
                <a:spcPts val="16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4033394" y="5951623"/>
            <a:ext cx="356601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February 28, 2023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0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9A22ECB-11B5-4F4A-89D0-421FF248BE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8AB85F5-7286-6F43-926B-7B9032079C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51788" y="0"/>
            <a:ext cx="4240212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58B64BF8-78C5-CC44-831E-C3431A079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077" y="5951623"/>
            <a:ext cx="1308100" cy="5588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551DDD23-8D35-B24A-BF62-D5DEF6724D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077" y="1817715"/>
            <a:ext cx="6968328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4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2A258986-B903-2549-814F-DFF150964A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077" y="2149831"/>
            <a:ext cx="6968328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7500"/>
              </a:lnSpc>
              <a:buNone/>
              <a:defRPr sz="72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D663B7D-6853-EA4A-B756-3F227E9F5FBA}"/>
              </a:ext>
            </a:extLst>
          </p:cNvPr>
          <p:cNvCxnSpPr>
            <a:cxnSpLocks/>
          </p:cNvCxnSpPr>
          <p:nvPr userDrawn="1"/>
        </p:nvCxnSpPr>
        <p:spPr>
          <a:xfrm>
            <a:off x="631077" y="5721180"/>
            <a:ext cx="696832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81A0FBF0-143F-C04C-BD7F-A66B0F8A3C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2055" y="5951623"/>
            <a:ext cx="2927350" cy="558800"/>
          </a:xfrm>
        </p:spPr>
        <p:txBody>
          <a:bodyPr/>
          <a:lstStyle>
            <a:lvl1pPr algn="r">
              <a:lnSpc>
                <a:spcPts val="16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  <a:p>
            <a:pPr lvl="0"/>
            <a:fld id="{1976A44C-969B-C046-938C-92CAE64EBF8B}" type="datetime4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February 4, 2020</a:t>
            </a:fld>
            <a:endParaRPr lang="en-US" dirty="0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328CD46D-D840-A545-B313-07F7D837D4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08351" y="938501"/>
            <a:ext cx="613781" cy="613781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E93CF2-E75E-384C-9230-B872A6F4B166}"/>
              </a:ext>
            </a:extLst>
          </p:cNvPr>
          <p:cNvCxnSpPr>
            <a:cxnSpLocks/>
          </p:cNvCxnSpPr>
          <p:nvPr userDrawn="1"/>
        </p:nvCxnSpPr>
        <p:spPr>
          <a:xfrm>
            <a:off x="4115241" y="-1"/>
            <a:ext cx="0" cy="737455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32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47EDA7E-9600-A445-BD08-18A82ABED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31" y="2953265"/>
            <a:ext cx="6619274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6000" cap="all" spc="100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3731" y="4829176"/>
            <a:ext cx="6619274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081" y="2250002"/>
            <a:ext cx="6056313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10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660081" y="5523468"/>
            <a:ext cx="81693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2D5FF7-C44F-5149-AC5F-9B7A8D72CC3D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7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tatue of a person&#10;&#10;Description automatically generated">
            <a:extLst>
              <a:ext uri="{FF2B5EF4-FFF2-40B4-BE49-F238E27FC236}">
                <a16:creationId xmlns:a16="http://schemas.microsoft.com/office/drawing/2014/main" id="{FD97C0F9-3EF1-024C-88FF-B7B3D56B34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38" y="2953265"/>
            <a:ext cx="6619274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6000" cap="all" spc="100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5338" y="4829176"/>
            <a:ext cx="6619274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688" y="2250002"/>
            <a:ext cx="6056313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100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661688" y="5523468"/>
            <a:ext cx="661292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E26DA4-655B-2946-B7D6-97ACB07E886D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704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1A94636-0146-0046-B0D7-AD4443982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0175" y="1913708"/>
            <a:ext cx="311651" cy="2526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1415" y="2441401"/>
            <a:ext cx="5369170" cy="2082800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2500">
                <a:solidFill>
                  <a:srgbClr val="041E4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861679-0949-EB4A-ACE2-F1813F1B8F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838997" y="4765168"/>
            <a:ext cx="514008" cy="6415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1C24BF-56FC-984A-8CA4-0DBCCD3F76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CF4F52-B3A2-0B44-B09B-A58F030A762D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5FDACFB-45AC-344D-87C8-0EC29BCC2475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6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C82EF-BE4D-2C4A-90ED-7F7DB977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48" y="2405062"/>
            <a:ext cx="7427844" cy="2047875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1DEEE-00D9-3547-A8D8-3609E9FE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308" y="4541560"/>
            <a:ext cx="7426325" cy="2047875"/>
          </a:xfrm>
        </p:spPr>
        <p:txBody>
          <a:bodyPr/>
          <a:lstStyle>
            <a:lvl1pPr algn="l">
              <a:defRPr sz="24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732252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0E5B-8DC0-E044-9132-AC479104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90C6-4722-A74C-972D-28213FD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825625"/>
            <a:ext cx="10929846" cy="41719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68A5A7-0548-2242-AE24-78466B07E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4F1D4B-3EC8-AE4F-AA32-62C46DCEB558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31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C92A5-DF4E-C24D-B9DE-19C7EEB8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BAFA2-8AAB-8B4F-B318-EAC660571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077" y="1825625"/>
            <a:ext cx="5388723" cy="41719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4FC53-7005-B64C-BB66-1342FF292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88722" cy="41719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204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5003AB-07D9-5240-A205-FE39790B468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8456227" y="2210702"/>
            <a:ext cx="3455828" cy="44509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5390DA-D1D6-7E49-B9D8-2D1C34A8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7"/>
            <a:ext cx="10929846" cy="1009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08D4E-93F0-F247-A40C-5CA7F6799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077" y="1825625"/>
            <a:ext cx="10929846" cy="4171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9C1CA5D-EB62-2C49-9297-45A57CCE751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203C94-477B-3D47-BBC2-BB5CBBA69127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69EFD0D-D923-A94B-A8CD-225E7FFE9649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67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5" r:id="rId3"/>
    <p:sldLayoutId id="2147483662" r:id="rId4"/>
    <p:sldLayoutId id="2147483661" r:id="rId5"/>
    <p:sldLayoutId id="2147483663" r:id="rId6"/>
    <p:sldLayoutId id="2147483664" r:id="rId7"/>
    <p:sldLayoutId id="2147483650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spc="100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PCard@uakron.edu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15A55-8429-872E-E2B6-E26B1F93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6812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Georgia" panose="02040502050405020303" pitchFamily="18" charset="0"/>
              </a:rPr>
              <a:t>Procurement Card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8E453-55F5-965A-AB2D-92F548666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Procurement Cards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	P-Cards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Travel &amp; Hospitality Expense Cards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	THE-Cards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Student Organization Cards</a:t>
            </a:r>
          </a:p>
        </p:txBody>
      </p:sp>
      <p:pic>
        <p:nvPicPr>
          <p:cNvPr id="6" name="Picture Placeholder 5" descr="Logo&#10;&#10;Description automatically generated">
            <a:extLst>
              <a:ext uri="{FF2B5EF4-FFF2-40B4-BE49-F238E27FC236}">
                <a16:creationId xmlns:a16="http://schemas.microsoft.com/office/drawing/2014/main" id="{E6A08266-CBF3-B4E2-8312-7C472EB233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750" r="-3" b="-3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5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7EF413-A95D-4F61-AB1E-4331B0ACC492}"/>
              </a:ext>
            </a:extLst>
          </p:cNvPr>
          <p:cNvSpPr txBox="1"/>
          <p:nvPr/>
        </p:nvSpPr>
        <p:spPr>
          <a:xfrm>
            <a:off x="1890944" y="4359239"/>
            <a:ext cx="391196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A new WORKS account will provide PCard use as is currently being used by Student Organizations and their Advisors. </a:t>
            </a:r>
          </a:p>
        </p:txBody>
      </p:sp>
    </p:spTree>
    <p:extLst>
      <p:ext uri="{BB962C8B-B14F-4D97-AF65-F5344CB8AC3E}">
        <p14:creationId xmlns:p14="http://schemas.microsoft.com/office/powerpoint/2010/main" val="187766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756FB15-D845-51B7-3002-1B2BA6282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062" y="2979943"/>
            <a:ext cx="10929846" cy="676740"/>
          </a:xfrm>
        </p:spPr>
        <p:txBody>
          <a:bodyPr/>
          <a:lstStyle/>
          <a:p>
            <a:r>
              <a:rPr lang="en-US" sz="3200" dirty="0"/>
              <a:t>Procurement Card Processing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FDC64F-27C5-D2D7-1438-B3CDE2492750}"/>
              </a:ext>
            </a:extLst>
          </p:cNvPr>
          <p:cNvSpPr/>
          <p:nvPr/>
        </p:nvSpPr>
        <p:spPr>
          <a:xfrm>
            <a:off x="2438845" y="1238024"/>
            <a:ext cx="1322773" cy="1491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F5E9EA-E724-D8C6-ED3B-A72CBF557426}"/>
              </a:ext>
            </a:extLst>
          </p:cNvPr>
          <p:cNvSpPr/>
          <p:nvPr/>
        </p:nvSpPr>
        <p:spPr>
          <a:xfrm>
            <a:off x="3860005" y="1264837"/>
            <a:ext cx="1322773" cy="1491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478D8-7253-EEB8-2357-E5D259AB80C8}"/>
              </a:ext>
            </a:extLst>
          </p:cNvPr>
          <p:cNvSpPr txBox="1"/>
          <p:nvPr/>
        </p:nvSpPr>
        <p:spPr>
          <a:xfrm>
            <a:off x="2546599" y="1348269"/>
            <a:ext cx="12036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PCardholder</a:t>
            </a:r>
            <a:r>
              <a:rPr lang="en-US" sz="1000" dirty="0"/>
              <a:t> creates Requisition for supplier for single purchases over $1000. Routes for Approval and Budget Check.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5A9C9D-B2A6-3C34-D8A7-54ADE7BEBC40}"/>
              </a:ext>
            </a:extLst>
          </p:cNvPr>
          <p:cNvSpPr/>
          <p:nvPr/>
        </p:nvSpPr>
        <p:spPr>
          <a:xfrm>
            <a:off x="5289629" y="1285479"/>
            <a:ext cx="1322773" cy="1491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DDEDFF-65DD-16CF-FD48-42E0B63B0CD5}"/>
              </a:ext>
            </a:extLst>
          </p:cNvPr>
          <p:cNvSpPr/>
          <p:nvPr/>
        </p:nvSpPr>
        <p:spPr>
          <a:xfrm>
            <a:off x="6724097" y="1298061"/>
            <a:ext cx="1322773" cy="1491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78548D-FBA2-2AA0-2F2B-B532D0F62C97}"/>
              </a:ext>
            </a:extLst>
          </p:cNvPr>
          <p:cNvSpPr/>
          <p:nvPr/>
        </p:nvSpPr>
        <p:spPr>
          <a:xfrm>
            <a:off x="8149740" y="1286175"/>
            <a:ext cx="1322773" cy="1491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4C2D0-3AE9-C45D-7DA1-2848598065F5}"/>
              </a:ext>
            </a:extLst>
          </p:cNvPr>
          <p:cNvSpPr txBox="1"/>
          <p:nvPr/>
        </p:nvSpPr>
        <p:spPr>
          <a:xfrm>
            <a:off x="4015259" y="1472911"/>
            <a:ext cx="1100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Purchase Order is issued.</a:t>
            </a:r>
          </a:p>
          <a:p>
            <a:r>
              <a:rPr lang="en-US" sz="1000" dirty="0" err="1"/>
              <a:t>PCardholder</a:t>
            </a:r>
            <a:r>
              <a:rPr lang="en-US" sz="1000" dirty="0"/>
              <a:t> is notified of the Approval for PCard usage.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875905-6FFF-CE84-C532-542A83821A77}"/>
              </a:ext>
            </a:extLst>
          </p:cNvPr>
          <p:cNvSpPr txBox="1"/>
          <p:nvPr/>
        </p:nvSpPr>
        <p:spPr>
          <a:xfrm>
            <a:off x="5392781" y="1486813"/>
            <a:ext cx="1154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PCardholder</a:t>
            </a:r>
            <a:r>
              <a:rPr lang="en-US" sz="1000" dirty="0"/>
              <a:t> shops and purchases goods/services from supplier with reference to the PO#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6097F-DBE0-D54C-CB81-C99F5FB53815}"/>
              </a:ext>
            </a:extLst>
          </p:cNvPr>
          <p:cNvSpPr txBox="1"/>
          <p:nvPr/>
        </p:nvSpPr>
        <p:spPr>
          <a:xfrm>
            <a:off x="6799000" y="1348269"/>
            <a:ext cx="1265830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/>
              <a:t>PCard transactions feed into WD from Bank of America within 3-5 days of the purchase. </a:t>
            </a:r>
            <a:r>
              <a:rPr lang="en-US" sz="950" dirty="0" err="1"/>
              <a:t>PCardholder</a:t>
            </a:r>
            <a:r>
              <a:rPr lang="en-US" sz="950" dirty="0"/>
              <a:t> will need to actively watch for the transactions to appear to verify.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86D3DC-546E-3DEE-E12A-BAC1E1589B7C}"/>
              </a:ext>
            </a:extLst>
          </p:cNvPr>
          <p:cNvSpPr txBox="1"/>
          <p:nvPr/>
        </p:nvSpPr>
        <p:spPr>
          <a:xfrm>
            <a:off x="8246035" y="1459009"/>
            <a:ext cx="1168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PCardholder</a:t>
            </a:r>
            <a:r>
              <a:rPr lang="en-US" sz="1000" dirty="0"/>
              <a:t> uses </a:t>
            </a:r>
            <a:r>
              <a:rPr lang="en-US" sz="1000" b="1" dirty="0"/>
              <a:t>Verify Procurement Card Transactions </a:t>
            </a:r>
            <a:r>
              <a:rPr lang="en-US" sz="1000" dirty="0"/>
              <a:t>function to initiate reconciliation of transactions.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644636-6FFC-D7C5-480D-FDE3F8FF0DF0}"/>
              </a:ext>
            </a:extLst>
          </p:cNvPr>
          <p:cNvSpPr/>
          <p:nvPr/>
        </p:nvSpPr>
        <p:spPr>
          <a:xfrm>
            <a:off x="9609505" y="1264837"/>
            <a:ext cx="2007002" cy="1491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/>
              <a:t>PCard Admin reviews </a:t>
            </a:r>
            <a:r>
              <a:rPr lang="en-US" sz="1000" b="1" dirty="0"/>
              <a:t>PCard Transactions</a:t>
            </a:r>
            <a:r>
              <a:rPr lang="en-US" sz="1000" dirty="0"/>
              <a:t> to verify all transactions have been reconciled. </a:t>
            </a:r>
          </a:p>
          <a:p>
            <a:endParaRPr lang="en-US" sz="1000" dirty="0"/>
          </a:p>
          <a:p>
            <a:r>
              <a:rPr lang="en-US" sz="1000" b="1" dirty="0"/>
              <a:t>Follow up </a:t>
            </a:r>
            <a:r>
              <a:rPr lang="en-US" sz="1000" dirty="0"/>
              <a:t>with </a:t>
            </a:r>
            <a:r>
              <a:rPr lang="en-US" sz="1000" dirty="0" err="1"/>
              <a:t>PCardholders</a:t>
            </a:r>
            <a:r>
              <a:rPr lang="en-US" sz="1000" dirty="0"/>
              <a:t> if transactions are not verified. 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0BB64A-6236-C84F-2095-C3C24E9776C8}"/>
              </a:ext>
            </a:extLst>
          </p:cNvPr>
          <p:cNvSpPr/>
          <p:nvPr/>
        </p:nvSpPr>
        <p:spPr>
          <a:xfrm>
            <a:off x="651062" y="1220209"/>
            <a:ext cx="1322773" cy="1491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AFF4D1-76E4-E46A-C9E7-0F49CD2F5E47}"/>
              </a:ext>
            </a:extLst>
          </p:cNvPr>
          <p:cNvSpPr txBox="1"/>
          <p:nvPr/>
        </p:nvSpPr>
        <p:spPr>
          <a:xfrm>
            <a:off x="777095" y="1355283"/>
            <a:ext cx="1091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PCard Purchases under $1000 single purchase limit and within $5000 total billing pd. may be purchased as needed.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05C860-6B65-61F1-EFFF-5BF572307336}"/>
              </a:ext>
            </a:extLst>
          </p:cNvPr>
          <p:cNvCxnSpPr/>
          <p:nvPr/>
        </p:nvCxnSpPr>
        <p:spPr>
          <a:xfrm>
            <a:off x="1580225" y="963226"/>
            <a:ext cx="556629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24D236-5BF8-76AC-6F24-3CA4367FEED9}"/>
              </a:ext>
            </a:extLst>
          </p:cNvPr>
          <p:cNvCxnSpPr/>
          <p:nvPr/>
        </p:nvCxnSpPr>
        <p:spPr>
          <a:xfrm flipV="1">
            <a:off x="1597980" y="963226"/>
            <a:ext cx="0" cy="2219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8DA5923-BF80-6E45-CA59-5D27E04AAEE6}"/>
              </a:ext>
            </a:extLst>
          </p:cNvPr>
          <p:cNvCxnSpPr/>
          <p:nvPr/>
        </p:nvCxnSpPr>
        <p:spPr>
          <a:xfrm>
            <a:off x="7146524" y="969932"/>
            <a:ext cx="0" cy="3041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B3B15340-6C2F-5DCD-B442-5B0583071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02167"/>
            <a:ext cx="6322639" cy="4885676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E5EA935-9E17-8BF6-0C58-F7254D5281C9}"/>
              </a:ext>
            </a:extLst>
          </p:cNvPr>
          <p:cNvCxnSpPr>
            <a:cxnSpLocks/>
          </p:cNvCxnSpPr>
          <p:nvPr/>
        </p:nvCxnSpPr>
        <p:spPr>
          <a:xfrm flipH="1">
            <a:off x="8696851" y="3051772"/>
            <a:ext cx="528823" cy="3413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462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B3033-4B8D-FCF6-99C5-871E3A791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730" y="4847207"/>
            <a:ext cx="4604681" cy="587165"/>
          </a:xfrm>
        </p:spPr>
        <p:txBody>
          <a:bodyPr/>
          <a:lstStyle/>
          <a:p>
            <a:r>
              <a:rPr lang="en-US" sz="3200" dirty="0"/>
              <a:t>THE-Card</a:t>
            </a:r>
            <a:r>
              <a:rPr lang="en-US" dirty="0"/>
              <a:t> Processing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402042-EA40-D278-A298-58BC495D5F69}"/>
              </a:ext>
            </a:extLst>
          </p:cNvPr>
          <p:cNvSpPr/>
          <p:nvPr/>
        </p:nvSpPr>
        <p:spPr>
          <a:xfrm>
            <a:off x="531921" y="1301875"/>
            <a:ext cx="1350885" cy="1757779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B1A37-058C-4DEC-0E73-862493AF45DA}"/>
              </a:ext>
            </a:extLst>
          </p:cNvPr>
          <p:cNvSpPr txBox="1"/>
          <p:nvPr/>
        </p:nvSpPr>
        <p:spPr>
          <a:xfrm>
            <a:off x="653730" y="1422092"/>
            <a:ext cx="11185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THE-Cardholder creates a Spend Authorization.</a:t>
            </a:r>
          </a:p>
          <a:p>
            <a:r>
              <a:rPr lang="en-US" sz="1000" dirty="0"/>
              <a:t> Routes for Approval. </a:t>
            </a:r>
          </a:p>
          <a:p>
            <a:r>
              <a:rPr lang="en-US" sz="1000" dirty="0"/>
              <a:t>THE-Card limits typically set at $3000 Single Purchase/$7000 Billing Period.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88391AE-E68E-EE59-572D-3723331990FE}"/>
              </a:ext>
            </a:extLst>
          </p:cNvPr>
          <p:cNvSpPr/>
          <p:nvPr/>
        </p:nvSpPr>
        <p:spPr>
          <a:xfrm>
            <a:off x="2054213" y="1331648"/>
            <a:ext cx="1350885" cy="1757779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F4A774-E15C-19E7-D12E-A35789863EC4}"/>
              </a:ext>
            </a:extLst>
          </p:cNvPr>
          <p:cNvSpPr/>
          <p:nvPr/>
        </p:nvSpPr>
        <p:spPr>
          <a:xfrm>
            <a:off x="3589008" y="1369032"/>
            <a:ext cx="1350885" cy="1757779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F867865-8FB1-5E5E-C0CF-E065CDFC4C9B}"/>
              </a:ext>
            </a:extLst>
          </p:cNvPr>
          <p:cNvSpPr/>
          <p:nvPr/>
        </p:nvSpPr>
        <p:spPr>
          <a:xfrm>
            <a:off x="5134945" y="1373657"/>
            <a:ext cx="1350885" cy="1757779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F6C27A-516C-41AC-1D03-D4A19060B3D4}"/>
              </a:ext>
            </a:extLst>
          </p:cNvPr>
          <p:cNvSpPr txBox="1"/>
          <p:nvPr/>
        </p:nvSpPr>
        <p:spPr>
          <a:xfrm>
            <a:off x="2205872" y="1517682"/>
            <a:ext cx="10475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THE-Cardholder uses card to book travel for travel-related expenses, or for hospitality event purposes.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E843D5-8133-2C67-46AC-46015CD9A3FF}"/>
              </a:ext>
            </a:extLst>
          </p:cNvPr>
          <p:cNvSpPr txBox="1"/>
          <p:nvPr/>
        </p:nvSpPr>
        <p:spPr>
          <a:xfrm>
            <a:off x="3686995" y="1574719"/>
            <a:ext cx="1154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THE-Card transactions feed into WD from Bank of America.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156CBC-7C70-C2D4-2926-81E429E62680}"/>
              </a:ext>
            </a:extLst>
          </p:cNvPr>
          <p:cNvSpPr txBox="1"/>
          <p:nvPr/>
        </p:nvSpPr>
        <p:spPr>
          <a:xfrm>
            <a:off x="5253845" y="1478714"/>
            <a:ext cx="127787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THE-Cardholder initiates </a:t>
            </a:r>
            <a:r>
              <a:rPr lang="en-US" sz="1000" b="1" dirty="0"/>
              <a:t>“Create Expense Report” </a:t>
            </a:r>
            <a:r>
              <a:rPr lang="en-US" sz="1000" dirty="0"/>
              <a:t>referencing the Spend Authorization. THE-Card transactions appear within the Expense Report for verification. </a:t>
            </a:r>
            <a:endParaRPr lang="en-US" sz="1000" b="1" dirty="0"/>
          </a:p>
          <a:p>
            <a:endParaRPr lang="en-US" sz="10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6B4BE99-733C-A050-A36D-A66CF93635C7}"/>
              </a:ext>
            </a:extLst>
          </p:cNvPr>
          <p:cNvSpPr/>
          <p:nvPr/>
        </p:nvSpPr>
        <p:spPr>
          <a:xfrm>
            <a:off x="6677429" y="1375149"/>
            <a:ext cx="1350885" cy="1757779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A2E9DF-8E6F-5ED4-80E0-5DB6145BA277}"/>
              </a:ext>
            </a:extLst>
          </p:cNvPr>
          <p:cNvSpPr txBox="1"/>
          <p:nvPr/>
        </p:nvSpPr>
        <p:spPr>
          <a:xfrm>
            <a:off x="6767647" y="1501105"/>
            <a:ext cx="11688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>
                <a:solidFill>
                  <a:schemeClr val="bg1"/>
                </a:solidFill>
              </a:rPr>
              <a:t>IMPORTANT</a:t>
            </a:r>
          </a:p>
          <a:p>
            <a:pPr algn="ctr"/>
            <a:endParaRPr lang="en-US" sz="1000" b="1" i="1" dirty="0">
              <a:solidFill>
                <a:schemeClr val="bg1"/>
              </a:solidFill>
            </a:endParaRPr>
          </a:p>
          <a:p>
            <a:r>
              <a:rPr lang="en-US" sz="1000" dirty="0"/>
              <a:t>THE-Card transactions not reconciled within 2 weeks of purchase will </a:t>
            </a:r>
            <a:r>
              <a:rPr lang="en-US" sz="1000" b="1" u="sng" dirty="0"/>
              <a:t>severely </a:t>
            </a:r>
            <a:r>
              <a:rPr lang="en-US" sz="1000" dirty="0"/>
              <a:t>affect budgets and use of future funds. </a:t>
            </a:r>
          </a:p>
        </p:txBody>
      </p: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14E002-4BA9-625F-1ED2-65C50B53E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051" y="2414726"/>
            <a:ext cx="6820028" cy="527002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106745-C6F5-4F46-4477-B8F3E5D0F1FF}"/>
              </a:ext>
            </a:extLst>
          </p:cNvPr>
          <p:cNvCxnSpPr>
            <a:cxnSpLocks/>
          </p:cNvCxnSpPr>
          <p:nvPr/>
        </p:nvCxnSpPr>
        <p:spPr>
          <a:xfrm flipH="1">
            <a:off x="6468804" y="3627146"/>
            <a:ext cx="417250" cy="3351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528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7482-7A78-C82A-FC58-B7384577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89" y="268566"/>
            <a:ext cx="7427844" cy="1542480"/>
          </a:xfrm>
        </p:spPr>
        <p:txBody>
          <a:bodyPr/>
          <a:lstStyle/>
          <a:p>
            <a:r>
              <a:rPr lang="en-US" dirty="0"/>
              <a:t>Key Take 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6EBA7-DD13-E8EE-E852-39CE13C789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308" y="2130642"/>
            <a:ext cx="7426325" cy="403046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 err="1"/>
              <a:t>PCards</a:t>
            </a:r>
            <a:r>
              <a:rPr lang="en-US" sz="1800" dirty="0"/>
              <a:t> are not used for Punchout Vendors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 err="1"/>
              <a:t>PCards</a:t>
            </a:r>
            <a:r>
              <a:rPr lang="en-US" sz="1800" dirty="0"/>
              <a:t> are used only for good and services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/>
              <a:t>Under $1,000 Single Purchase will not require a WD requisition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/>
              <a:t>THE-Cards are used for all Travel and Hospitality purchases.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/>
              <a:t>THE-Cards users should first create a Spend Authorization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/>
              <a:t>To change Single Purchase and Billing Period card limits, please email </a:t>
            </a:r>
            <a:r>
              <a:rPr lang="en-US" sz="1800" dirty="0">
                <a:hlinkClick r:id="rId2"/>
              </a:rPr>
              <a:t>PCard@uakron.edu</a:t>
            </a:r>
            <a:r>
              <a:rPr lang="en-US" sz="18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/>
              <a:t>Verifying transactions no matter if they are P-Card or THE-Card, required within a 2 week period from purchase or severe budget errors will result.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520096"/>
      </p:ext>
    </p:extLst>
  </p:cSld>
  <p:clrMapOvr>
    <a:masterClrMapping/>
  </p:clrMapOvr>
</p:sld>
</file>

<file path=ppt/theme/theme1.xml><?xml version="1.0" encoding="utf-8"?>
<a:theme xmlns:a="http://schemas.openxmlformats.org/drawingml/2006/main" name="Ro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3741153F11E948B29A7478D9E0F75A" ma:contentTypeVersion="19" ma:contentTypeDescription="Create a new document." ma:contentTypeScope="" ma:versionID="7d2c56bbb6936583ba5621d0c7709f7c">
  <xsd:schema xmlns:xsd="http://www.w3.org/2001/XMLSchema" xmlns:xs="http://www.w3.org/2001/XMLSchema" xmlns:p="http://schemas.microsoft.com/office/2006/metadata/properties" xmlns:ns2="39a9e1da-e7a2-475f-a32d-82894ddb906f" xmlns:ns3="1b8d0a92-d8b6-473c-aaa5-c674e7a7c844" targetNamespace="http://schemas.microsoft.com/office/2006/metadata/properties" ma:root="true" ma:fieldsID="62cf6d3dfc3f9046a10e2e74d6e8e111" ns2:_="" ns3:_="">
    <xsd:import namespace="39a9e1da-e7a2-475f-a32d-82894ddb906f"/>
    <xsd:import namespace="1b8d0a92-d8b6-473c-aaa5-c674e7a7c8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Area" minOccurs="0"/>
                <xsd:element ref="ns2:DocumentTyp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e1da-e7a2-475f-a32d-82894ddb90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Area" ma:index="20" nillable="true" ma:displayName="Area" ma:format="Dropdown" ma:internalName="Area">
      <xsd:simpleType>
        <xsd:restriction base="dms:Choice">
          <xsd:enumeration value="PCard"/>
          <xsd:enumeration value="Purchasing"/>
          <xsd:enumeration value="Construction"/>
          <xsd:enumeration value="University"/>
          <xsd:enumeration value="SharePoint"/>
        </xsd:restriction>
      </xsd:simpleType>
    </xsd:element>
    <xsd:element name="DocumentType" ma:index="21" nillable="true" ma:displayName="DocumentType" ma:internalName="Document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m"/>
                    <xsd:enumeration value="Document"/>
                    <xsd:enumeration value="Instruction"/>
                    <xsd:enumeration value="Agreement"/>
                    <xsd:enumeration value="Contract"/>
                    <xsd:enumeration value="Bid"/>
                  </xsd:restriction>
                </xsd:simpleType>
              </xsd:element>
            </xsd:sequence>
          </xsd:extension>
        </xsd:complexContent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9ed93d0-1c55-4ba2-8313-8535d6655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d0a92-d8b6-473c-aaa5-c674e7a7c84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4f44f76-1327-45ff-ab8c-f8f8adf52c64}" ma:internalName="TaxCatchAll" ma:showField="CatchAllData" ma:web="1b8d0a92-d8b6-473c-aaa5-c674e7a7c8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ea xmlns="39a9e1da-e7a2-475f-a32d-82894ddb906f" xsi:nil="true"/>
    <lcf76f155ced4ddcb4097134ff3c332f xmlns="39a9e1da-e7a2-475f-a32d-82894ddb906f">
      <Terms xmlns="http://schemas.microsoft.com/office/infopath/2007/PartnerControls"/>
    </lcf76f155ced4ddcb4097134ff3c332f>
    <TaxCatchAll xmlns="1b8d0a92-d8b6-473c-aaa5-c674e7a7c844" xsi:nil="true"/>
    <DocumentType xmlns="39a9e1da-e7a2-475f-a32d-82894ddb906f" xsi:nil="true"/>
  </documentManagement>
</p:properties>
</file>

<file path=customXml/itemProps1.xml><?xml version="1.0" encoding="utf-8"?>
<ds:datastoreItem xmlns:ds="http://schemas.openxmlformats.org/officeDocument/2006/customXml" ds:itemID="{BE2E00EB-0218-4B05-AB42-F2E644454697}"/>
</file>

<file path=customXml/itemProps2.xml><?xml version="1.0" encoding="utf-8"?>
<ds:datastoreItem xmlns:ds="http://schemas.openxmlformats.org/officeDocument/2006/customXml" ds:itemID="{52B13A0F-85B4-4F26-80D2-BC34B9FC1E5D}"/>
</file>

<file path=customXml/itemProps3.xml><?xml version="1.0" encoding="utf-8"?>
<ds:datastoreItem xmlns:ds="http://schemas.openxmlformats.org/officeDocument/2006/customXml" ds:itemID="{BF47AC93-CA5B-494E-9E64-83AE93F87DED}"/>
</file>

<file path=docProps/app.xml><?xml version="1.0" encoding="utf-8"?>
<Properties xmlns="http://schemas.openxmlformats.org/officeDocument/2006/extended-properties" xmlns:vt="http://schemas.openxmlformats.org/officeDocument/2006/docPropsVTypes">
  <TotalTime>8677</TotalTime>
  <Words>363</Words>
  <Application>Microsoft Office PowerPoint</Application>
  <PresentationFormat>Widescreen</PresentationFormat>
  <Paragraphs>37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Georgia</vt:lpstr>
      <vt:lpstr>Impact</vt:lpstr>
      <vt:lpstr>Wingdings</vt:lpstr>
      <vt:lpstr>Roo</vt:lpstr>
      <vt:lpstr>Procurement Card Program</vt:lpstr>
      <vt:lpstr>PowerPoint Presentation</vt:lpstr>
      <vt:lpstr>PowerPoint Presentation</vt:lpstr>
      <vt:lpstr>Key Take 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Blair</dc:creator>
  <cp:lastModifiedBy>Lori A Horton</cp:lastModifiedBy>
  <cp:revision>51</cp:revision>
  <cp:lastPrinted>2020-01-23T21:16:43Z</cp:lastPrinted>
  <dcterms:created xsi:type="dcterms:W3CDTF">2020-01-21T19:42:16Z</dcterms:created>
  <dcterms:modified xsi:type="dcterms:W3CDTF">2023-02-28T20:32:29Z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0x0101003D3741153F11E948B29A7478D9E0F75A</vt:lpwstr>
  </property>
</Properties>
</file>